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4" r:id="rId9"/>
    <p:sldId id="266" r:id="rId10"/>
    <p:sldId id="267" r:id="rId11"/>
    <p:sldId id="268" r:id="rId12"/>
    <p:sldId id="286" r:id="rId13"/>
    <p:sldId id="293" r:id="rId14"/>
    <p:sldId id="292" r:id="rId15"/>
    <p:sldId id="270" r:id="rId16"/>
    <p:sldId id="271" r:id="rId17"/>
    <p:sldId id="273" r:id="rId18"/>
    <p:sldId id="274" r:id="rId19"/>
    <p:sldId id="277" r:id="rId20"/>
    <p:sldId id="287" r:id="rId21"/>
    <p:sldId id="288" r:id="rId22"/>
    <p:sldId id="289" r:id="rId23"/>
    <p:sldId id="290" r:id="rId24"/>
    <p:sldId id="291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EE92B-F12C-9645-BDFE-C7D54A01EB3B}" v="582" dt="2020-04-07T20:22:30.865"/>
    <p1510:client id="{35841FB8-7F40-262E-1452-F9E13E5EA4AA}" v="48" dt="2021-02-26T20:15:16.396"/>
    <p1510:client id="{9B386017-DE69-1B4D-6D10-A962D01912DA}" v="569" dt="2021-02-26T20:42:03.814"/>
    <p1510:client id="{D0024528-92D1-A778-E2E2-EB0CCFF2E680}" v="7" dt="2021-02-26T20:08:53.471"/>
    <p1510:client id="{F11CD707-DB24-4D9A-9FA3-6C27C69D9FB2}" v="75" dt="2020-10-22T05:57:03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www.washingtonpost.com/news/parenting/wp/2017/03/29/homeless-rates-for-lgbt-teens-are-alarming-heres-how-parents-can-change-that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aft.org/ae/winter2016-2017/glsen" TargetMode="External"/><Relationship Id="rId1" Type="http://schemas.openxmlformats.org/officeDocument/2006/relationships/hyperlink" Target="https://www.lambdalegal.org/protected-and-served/police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hrc.org/explore/topic/communities-of-color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1.udel.edu/LAS/Vol3-2Coello.html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interactadvocates.org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pflag.org/glossary" TargetMode="External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rc.org/explore/topic/communities-of-color" TargetMode="External"/><Relationship Id="rId3" Type="http://schemas.openxmlformats.org/officeDocument/2006/relationships/hyperlink" Target="https://www.lambdalegal.org/protected-and-served/police" TargetMode="External"/><Relationship Id="rId7" Type="http://schemas.openxmlformats.org/officeDocument/2006/relationships/hyperlink" Target="https://www.washingtonpost.com/news/parenting/wp/2017/03/29/homeless-rates-for-lgbt-teens-are-alarming-heres-how-parents-can-change-that/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aft.org/ae/winter2016-2017/glsen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1.udel.edu/LAS/Vol3-2Coello.htm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interactadvocates.org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pflag.org/glossar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B4E92-8B81-44A5-8B05-6DEDC4110B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42E2C1-54F8-4BF9-9FA0-37A5921A24A7}">
      <dgm:prSet/>
      <dgm:spPr/>
      <dgm:t>
        <a:bodyPr/>
        <a:lstStyle/>
        <a:p>
          <a:r>
            <a:rPr lang="en-US"/>
            <a:t>Biological characteristics a person is born with </a:t>
          </a:r>
        </a:p>
      </dgm:t>
    </dgm:pt>
    <dgm:pt modelId="{71364298-24F5-460B-A8F4-23529F27A334}" type="parTrans" cxnId="{70685371-1C0A-4865-A239-6830FDB5D9E0}">
      <dgm:prSet/>
      <dgm:spPr/>
      <dgm:t>
        <a:bodyPr/>
        <a:lstStyle/>
        <a:p>
          <a:endParaRPr lang="en-US"/>
        </a:p>
      </dgm:t>
    </dgm:pt>
    <dgm:pt modelId="{0C215BA6-CB8B-430D-923C-FDB96B7D1190}" type="sibTrans" cxnId="{70685371-1C0A-4865-A239-6830FDB5D9E0}">
      <dgm:prSet/>
      <dgm:spPr/>
      <dgm:t>
        <a:bodyPr/>
        <a:lstStyle/>
        <a:p>
          <a:endParaRPr lang="en-US"/>
        </a:p>
      </dgm:t>
    </dgm:pt>
    <dgm:pt modelId="{7C00210A-9833-4EC5-B53B-B0A34E67AD2D}">
      <dgm:prSet/>
      <dgm:spPr/>
      <dgm:t>
        <a:bodyPr/>
        <a:lstStyle/>
        <a:p>
          <a:r>
            <a:rPr lang="en-US"/>
            <a:t>Primary sex characteristics, reproductive organs, chromosomes, hormone levels, and secondary sex characteristics</a:t>
          </a:r>
        </a:p>
      </dgm:t>
    </dgm:pt>
    <dgm:pt modelId="{950F4A9B-3F84-423F-B497-69EA63D94497}" type="parTrans" cxnId="{0A63D404-20F7-4F5E-A614-87FEAD9E85F8}">
      <dgm:prSet/>
      <dgm:spPr/>
      <dgm:t>
        <a:bodyPr/>
        <a:lstStyle/>
        <a:p>
          <a:endParaRPr lang="en-US"/>
        </a:p>
      </dgm:t>
    </dgm:pt>
    <dgm:pt modelId="{1C2EEC1C-35AD-4D2D-9262-3354846A6CBA}" type="sibTrans" cxnId="{0A63D404-20F7-4F5E-A614-87FEAD9E85F8}">
      <dgm:prSet/>
      <dgm:spPr/>
      <dgm:t>
        <a:bodyPr/>
        <a:lstStyle/>
        <a:p>
          <a:endParaRPr lang="en-US"/>
        </a:p>
      </dgm:t>
    </dgm:pt>
    <dgm:pt modelId="{C14F0DAB-183D-4422-B5DC-2025F13230F1}">
      <dgm:prSet/>
      <dgm:spPr/>
      <dgm:t>
        <a:bodyPr/>
        <a:lstStyle/>
        <a:p>
          <a:r>
            <a:rPr lang="en-US"/>
            <a:t>Male, Female, or Intersex</a:t>
          </a:r>
        </a:p>
      </dgm:t>
    </dgm:pt>
    <dgm:pt modelId="{E959D09B-67C9-4CBF-A4A7-773FF015B71A}" type="parTrans" cxnId="{785D673E-8D47-4C24-B47D-C6A630BB99EF}">
      <dgm:prSet/>
      <dgm:spPr/>
      <dgm:t>
        <a:bodyPr/>
        <a:lstStyle/>
        <a:p>
          <a:endParaRPr lang="en-US"/>
        </a:p>
      </dgm:t>
    </dgm:pt>
    <dgm:pt modelId="{9531A2D0-B16E-450E-B4F6-B429B1CB4F90}" type="sibTrans" cxnId="{785D673E-8D47-4C24-B47D-C6A630BB99EF}">
      <dgm:prSet/>
      <dgm:spPr/>
      <dgm:t>
        <a:bodyPr/>
        <a:lstStyle/>
        <a:p>
          <a:endParaRPr lang="en-US"/>
        </a:p>
      </dgm:t>
    </dgm:pt>
    <dgm:pt modelId="{1C957DA7-7A08-40CA-8314-4550076385B1}">
      <dgm:prSet/>
      <dgm:spPr/>
      <dgm:t>
        <a:bodyPr/>
        <a:lstStyle/>
        <a:p>
          <a:r>
            <a:rPr lang="en-US"/>
            <a:t>People will use “Assigned at birth”</a:t>
          </a:r>
        </a:p>
      </dgm:t>
    </dgm:pt>
    <dgm:pt modelId="{67531380-8D21-4269-AC90-065ED9804B66}" type="parTrans" cxnId="{F47D0210-5B15-445B-B30D-5A4194077C80}">
      <dgm:prSet/>
      <dgm:spPr/>
      <dgm:t>
        <a:bodyPr/>
        <a:lstStyle/>
        <a:p>
          <a:endParaRPr lang="en-US"/>
        </a:p>
      </dgm:t>
    </dgm:pt>
    <dgm:pt modelId="{9A41C080-B3F9-4D28-A467-433B76FDD563}" type="sibTrans" cxnId="{F47D0210-5B15-445B-B30D-5A4194077C80}">
      <dgm:prSet/>
      <dgm:spPr/>
      <dgm:t>
        <a:bodyPr/>
        <a:lstStyle/>
        <a:p>
          <a:endParaRPr lang="en-US"/>
        </a:p>
      </dgm:t>
    </dgm:pt>
    <dgm:pt modelId="{1A5D38F1-F6BE-428C-B9AB-AAC11198AAEC}">
      <dgm:prSet/>
      <dgm:spPr/>
      <dgm:t>
        <a:bodyPr/>
        <a:lstStyle/>
        <a:p>
          <a:r>
            <a:rPr lang="en-US"/>
            <a:t>Assigned Female/Male/Intersex at birth</a:t>
          </a:r>
        </a:p>
      </dgm:t>
    </dgm:pt>
    <dgm:pt modelId="{A1BCA601-EE70-4179-86A4-B92462C33DFA}" type="parTrans" cxnId="{EEE0AC57-4538-4628-8728-2742A2033F5D}">
      <dgm:prSet/>
      <dgm:spPr/>
      <dgm:t>
        <a:bodyPr/>
        <a:lstStyle/>
        <a:p>
          <a:endParaRPr lang="en-US"/>
        </a:p>
      </dgm:t>
    </dgm:pt>
    <dgm:pt modelId="{A9E01197-CDDD-48A0-A7F8-AD77608F38CA}" type="sibTrans" cxnId="{EEE0AC57-4538-4628-8728-2742A2033F5D}">
      <dgm:prSet/>
      <dgm:spPr/>
      <dgm:t>
        <a:bodyPr/>
        <a:lstStyle/>
        <a:p>
          <a:endParaRPr lang="en-US"/>
        </a:p>
      </dgm:t>
    </dgm:pt>
    <dgm:pt modelId="{AC08720B-6ABA-410D-974D-5F9F6E135F49}" type="pres">
      <dgm:prSet presAssocID="{C2AB4E92-8B81-44A5-8B05-6DEDC4110B19}" presName="linear" presStyleCnt="0">
        <dgm:presLayoutVars>
          <dgm:animLvl val="lvl"/>
          <dgm:resizeHandles val="exact"/>
        </dgm:presLayoutVars>
      </dgm:prSet>
      <dgm:spPr/>
    </dgm:pt>
    <dgm:pt modelId="{1C88EE04-3E97-4112-B964-258A07BC2026}" type="pres">
      <dgm:prSet presAssocID="{FE42E2C1-54F8-4BF9-9FA0-37A5921A24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1CBA29-4317-4C75-8368-C2E4A07D447C}" type="pres">
      <dgm:prSet presAssocID="{FE42E2C1-54F8-4BF9-9FA0-37A5921A24A7}" presName="childText" presStyleLbl="revTx" presStyleIdx="0" presStyleCnt="2">
        <dgm:presLayoutVars>
          <dgm:bulletEnabled val="1"/>
        </dgm:presLayoutVars>
      </dgm:prSet>
      <dgm:spPr/>
    </dgm:pt>
    <dgm:pt modelId="{3CBD1E46-9930-45C6-9799-4B0C9ACF17B4}" type="pres">
      <dgm:prSet presAssocID="{C14F0DAB-183D-4422-B5DC-2025F13230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69BF85-6560-47BC-A037-79C705E12887}" type="pres">
      <dgm:prSet presAssocID="{C14F0DAB-183D-4422-B5DC-2025F13230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63D404-20F7-4F5E-A614-87FEAD9E85F8}" srcId="{FE42E2C1-54F8-4BF9-9FA0-37A5921A24A7}" destId="{7C00210A-9833-4EC5-B53B-B0A34E67AD2D}" srcOrd="0" destOrd="0" parTransId="{950F4A9B-3F84-423F-B497-69EA63D94497}" sibTransId="{1C2EEC1C-35AD-4D2D-9262-3354846A6CBA}"/>
    <dgm:cxn modelId="{F47D0210-5B15-445B-B30D-5A4194077C80}" srcId="{C14F0DAB-183D-4422-B5DC-2025F13230F1}" destId="{1C957DA7-7A08-40CA-8314-4550076385B1}" srcOrd="0" destOrd="0" parTransId="{67531380-8D21-4269-AC90-065ED9804B66}" sibTransId="{9A41C080-B3F9-4D28-A467-433B76FDD563}"/>
    <dgm:cxn modelId="{BE8BC124-A198-4119-B31D-DC6ACE9BA8E1}" type="presOf" srcId="{7C00210A-9833-4EC5-B53B-B0A34E67AD2D}" destId="{581CBA29-4317-4C75-8368-C2E4A07D447C}" srcOrd="0" destOrd="0" presId="urn:microsoft.com/office/officeart/2005/8/layout/vList2"/>
    <dgm:cxn modelId="{785D673E-8D47-4C24-B47D-C6A630BB99EF}" srcId="{C2AB4E92-8B81-44A5-8B05-6DEDC4110B19}" destId="{C14F0DAB-183D-4422-B5DC-2025F13230F1}" srcOrd="1" destOrd="0" parTransId="{E959D09B-67C9-4CBF-A4A7-773FF015B71A}" sibTransId="{9531A2D0-B16E-450E-B4F6-B429B1CB4F90}"/>
    <dgm:cxn modelId="{70685371-1C0A-4865-A239-6830FDB5D9E0}" srcId="{C2AB4E92-8B81-44A5-8B05-6DEDC4110B19}" destId="{FE42E2C1-54F8-4BF9-9FA0-37A5921A24A7}" srcOrd="0" destOrd="0" parTransId="{71364298-24F5-460B-A8F4-23529F27A334}" sibTransId="{0C215BA6-CB8B-430D-923C-FDB96B7D1190}"/>
    <dgm:cxn modelId="{EEE0AC57-4538-4628-8728-2742A2033F5D}" srcId="{C14F0DAB-183D-4422-B5DC-2025F13230F1}" destId="{1A5D38F1-F6BE-428C-B9AB-AAC11198AAEC}" srcOrd="1" destOrd="0" parTransId="{A1BCA601-EE70-4179-86A4-B92462C33DFA}" sibTransId="{A9E01197-CDDD-48A0-A7F8-AD77608F38CA}"/>
    <dgm:cxn modelId="{C304C796-3970-473E-A84E-8F97A6808807}" type="presOf" srcId="{FE42E2C1-54F8-4BF9-9FA0-37A5921A24A7}" destId="{1C88EE04-3E97-4112-B964-258A07BC2026}" srcOrd="0" destOrd="0" presId="urn:microsoft.com/office/officeart/2005/8/layout/vList2"/>
    <dgm:cxn modelId="{79B26DB2-376F-4CAB-BB05-1255748DF95B}" type="presOf" srcId="{1A5D38F1-F6BE-428C-B9AB-AAC11198AAEC}" destId="{B269BF85-6560-47BC-A037-79C705E12887}" srcOrd="0" destOrd="1" presId="urn:microsoft.com/office/officeart/2005/8/layout/vList2"/>
    <dgm:cxn modelId="{CD94DCBF-3554-4DF8-B898-793D0C77C940}" type="presOf" srcId="{1C957DA7-7A08-40CA-8314-4550076385B1}" destId="{B269BF85-6560-47BC-A037-79C705E12887}" srcOrd="0" destOrd="0" presId="urn:microsoft.com/office/officeart/2005/8/layout/vList2"/>
    <dgm:cxn modelId="{209A90C8-ABAE-4149-8E84-D38130AB7568}" type="presOf" srcId="{C2AB4E92-8B81-44A5-8B05-6DEDC4110B19}" destId="{AC08720B-6ABA-410D-974D-5F9F6E135F49}" srcOrd="0" destOrd="0" presId="urn:microsoft.com/office/officeart/2005/8/layout/vList2"/>
    <dgm:cxn modelId="{803510DD-E3D3-44E4-B529-61D4A1A30169}" type="presOf" srcId="{C14F0DAB-183D-4422-B5DC-2025F13230F1}" destId="{3CBD1E46-9930-45C6-9799-4B0C9ACF17B4}" srcOrd="0" destOrd="0" presId="urn:microsoft.com/office/officeart/2005/8/layout/vList2"/>
    <dgm:cxn modelId="{E1D11AD2-739D-4906-9348-B09FDD8E16CC}" type="presParOf" srcId="{AC08720B-6ABA-410D-974D-5F9F6E135F49}" destId="{1C88EE04-3E97-4112-B964-258A07BC2026}" srcOrd="0" destOrd="0" presId="urn:microsoft.com/office/officeart/2005/8/layout/vList2"/>
    <dgm:cxn modelId="{EFC38D38-8AC9-42B5-BA39-D13CD9B2B869}" type="presParOf" srcId="{AC08720B-6ABA-410D-974D-5F9F6E135F49}" destId="{581CBA29-4317-4C75-8368-C2E4A07D447C}" srcOrd="1" destOrd="0" presId="urn:microsoft.com/office/officeart/2005/8/layout/vList2"/>
    <dgm:cxn modelId="{B0004720-6ECB-4A7A-A85F-B3791958C9B9}" type="presParOf" srcId="{AC08720B-6ABA-410D-974D-5F9F6E135F49}" destId="{3CBD1E46-9930-45C6-9799-4B0C9ACF17B4}" srcOrd="2" destOrd="0" presId="urn:microsoft.com/office/officeart/2005/8/layout/vList2"/>
    <dgm:cxn modelId="{7735EEE6-6A70-4725-A7FE-DCAF4AE3CE68}" type="presParOf" srcId="{AC08720B-6ABA-410D-974D-5F9F6E135F49}" destId="{B269BF85-6560-47BC-A037-79C705E128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E5C2F3-6188-491A-93E6-29FE950F52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D48A2-CD68-4EBA-843C-5EA69C0D5DC5}">
      <dgm:prSet/>
      <dgm:spPr/>
      <dgm:t>
        <a:bodyPr/>
        <a:lstStyle/>
        <a:p>
          <a:r>
            <a:rPr lang="en-US"/>
            <a:t>The steps a person takes to affirm their gender identity.</a:t>
          </a:r>
        </a:p>
      </dgm:t>
    </dgm:pt>
    <dgm:pt modelId="{A8797BAE-03E2-4FB0-932A-BA57D6982E44}" type="parTrans" cxnId="{E013805B-B142-42DC-ACF5-645BAD7B65AF}">
      <dgm:prSet/>
      <dgm:spPr/>
      <dgm:t>
        <a:bodyPr/>
        <a:lstStyle/>
        <a:p>
          <a:endParaRPr lang="en-US"/>
        </a:p>
      </dgm:t>
    </dgm:pt>
    <dgm:pt modelId="{09B5E25B-0C38-4D58-99E3-D4E593167BA6}" type="sibTrans" cxnId="{E013805B-B142-42DC-ACF5-645BAD7B65AF}">
      <dgm:prSet/>
      <dgm:spPr/>
      <dgm:t>
        <a:bodyPr/>
        <a:lstStyle/>
        <a:p>
          <a:endParaRPr lang="en-US"/>
        </a:p>
      </dgm:t>
    </dgm:pt>
    <dgm:pt modelId="{6FC46FD3-4C76-4843-AA78-255057728E95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Three types of Transitioning</a:t>
          </a:r>
        </a:p>
      </dgm:t>
    </dgm:pt>
    <dgm:pt modelId="{9852462A-C646-4684-AE83-4920478DAA89}" type="parTrans" cxnId="{45DA2FDB-4D1D-4A24-8DFF-688C34174CCB}">
      <dgm:prSet/>
      <dgm:spPr/>
      <dgm:t>
        <a:bodyPr/>
        <a:lstStyle/>
        <a:p>
          <a:endParaRPr lang="en-US"/>
        </a:p>
      </dgm:t>
    </dgm:pt>
    <dgm:pt modelId="{6F6CBDEC-A0CA-466E-B143-88DEEDF2CEDF}" type="sibTrans" cxnId="{45DA2FDB-4D1D-4A24-8DFF-688C34174CCB}">
      <dgm:prSet/>
      <dgm:spPr/>
      <dgm:t>
        <a:bodyPr/>
        <a:lstStyle/>
        <a:p>
          <a:endParaRPr lang="en-US"/>
        </a:p>
      </dgm:t>
    </dgm:pt>
    <dgm:pt modelId="{0418F9C7-FD6F-4A6D-8AA0-3D75C8C85D3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Legal</a:t>
          </a:r>
        </a:p>
      </dgm:t>
    </dgm:pt>
    <dgm:pt modelId="{FAF5B356-BB40-49E9-9475-6D6D6A434550}" type="parTrans" cxnId="{1E9FDFA4-8243-4181-A210-1421C00C4B49}">
      <dgm:prSet/>
      <dgm:spPr/>
      <dgm:t>
        <a:bodyPr/>
        <a:lstStyle/>
        <a:p>
          <a:endParaRPr lang="en-US"/>
        </a:p>
      </dgm:t>
    </dgm:pt>
    <dgm:pt modelId="{34F07FE6-0B59-49B4-9F2D-AF272B6AD8BD}" type="sibTrans" cxnId="{1E9FDFA4-8243-4181-A210-1421C00C4B49}">
      <dgm:prSet/>
      <dgm:spPr/>
      <dgm:t>
        <a:bodyPr/>
        <a:lstStyle/>
        <a:p>
          <a:endParaRPr lang="en-US"/>
        </a:p>
      </dgm:t>
    </dgm:pt>
    <dgm:pt modelId="{C6DA7EB7-A426-4D39-85C3-23479D4CAF2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Medical</a:t>
          </a:r>
        </a:p>
      </dgm:t>
    </dgm:pt>
    <dgm:pt modelId="{6E71B7A3-96B3-425A-99A2-EB47DD189D03}" type="parTrans" cxnId="{FDC256FA-F3D8-4B08-94E4-8CDFBEEE0590}">
      <dgm:prSet/>
      <dgm:spPr/>
      <dgm:t>
        <a:bodyPr/>
        <a:lstStyle/>
        <a:p>
          <a:endParaRPr lang="en-US"/>
        </a:p>
      </dgm:t>
    </dgm:pt>
    <dgm:pt modelId="{35AAB8A8-A687-4223-837D-3F2036AA1D29}" type="sibTrans" cxnId="{FDC256FA-F3D8-4B08-94E4-8CDFBEEE0590}">
      <dgm:prSet/>
      <dgm:spPr/>
      <dgm:t>
        <a:bodyPr/>
        <a:lstStyle/>
        <a:p>
          <a:endParaRPr lang="en-US"/>
        </a:p>
      </dgm:t>
    </dgm:pt>
    <dgm:pt modelId="{AEA6D752-BE02-4379-B013-D16E27C5B14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Social</a:t>
          </a:r>
        </a:p>
      </dgm:t>
    </dgm:pt>
    <dgm:pt modelId="{FB85EAB1-47BB-4EE6-A0DA-CDF2298F3064}" type="parTrans" cxnId="{72A28D55-055F-4499-A03E-52B4C3F75FE4}">
      <dgm:prSet/>
      <dgm:spPr/>
      <dgm:t>
        <a:bodyPr/>
        <a:lstStyle/>
        <a:p>
          <a:endParaRPr lang="en-US"/>
        </a:p>
      </dgm:t>
    </dgm:pt>
    <dgm:pt modelId="{9044EFE5-2A5B-4BC2-BA0E-1E1CB57FE4EA}" type="sibTrans" cxnId="{72A28D55-055F-4499-A03E-52B4C3F75FE4}">
      <dgm:prSet/>
      <dgm:spPr/>
      <dgm:t>
        <a:bodyPr/>
        <a:lstStyle/>
        <a:p>
          <a:endParaRPr lang="en-US"/>
        </a:p>
      </dgm:t>
    </dgm:pt>
    <dgm:pt modelId="{25A4D32A-C91C-4BA9-A198-5F1FAC08675B}">
      <dgm:prSet/>
      <dgm:spPr/>
      <dgm:t>
        <a:bodyPr/>
        <a:lstStyle/>
        <a:p>
          <a:r>
            <a:rPr lang="en-US"/>
            <a:t>Transgender and Intersex people can choose to do this. </a:t>
          </a:r>
        </a:p>
      </dgm:t>
    </dgm:pt>
    <dgm:pt modelId="{4ED78B6C-B730-435A-94CA-5D4DD35DD56E}" type="parTrans" cxnId="{AAB0E90A-9FD6-48C6-8620-4BB012D2E442}">
      <dgm:prSet/>
      <dgm:spPr/>
      <dgm:t>
        <a:bodyPr/>
        <a:lstStyle/>
        <a:p>
          <a:endParaRPr lang="en-US"/>
        </a:p>
      </dgm:t>
    </dgm:pt>
    <dgm:pt modelId="{2BD8C02B-530A-4B38-8F3F-E8A245386535}" type="sibTrans" cxnId="{AAB0E90A-9FD6-48C6-8620-4BB012D2E442}">
      <dgm:prSet/>
      <dgm:spPr/>
      <dgm:t>
        <a:bodyPr/>
        <a:lstStyle/>
        <a:p>
          <a:endParaRPr lang="en-US"/>
        </a:p>
      </dgm:t>
    </dgm:pt>
    <dgm:pt modelId="{4FFA07D8-34EB-44F4-BB86-36737EBAFCF7}" type="pres">
      <dgm:prSet presAssocID="{11E5C2F3-6188-491A-93E6-29FE950F5282}" presName="Name0" presStyleCnt="0">
        <dgm:presLayoutVars>
          <dgm:dir/>
          <dgm:animLvl val="lvl"/>
          <dgm:resizeHandles val="exact"/>
        </dgm:presLayoutVars>
      </dgm:prSet>
      <dgm:spPr/>
    </dgm:pt>
    <dgm:pt modelId="{6C01A59F-6F2C-48D2-BA14-16842F774E58}" type="pres">
      <dgm:prSet presAssocID="{160D48A2-CD68-4EBA-843C-5EA69C0D5DC5}" presName="linNode" presStyleCnt="0"/>
      <dgm:spPr/>
    </dgm:pt>
    <dgm:pt modelId="{DB2EE04E-575E-42AD-AB05-F1D9A0FB188C}" type="pres">
      <dgm:prSet presAssocID="{160D48A2-CD68-4EBA-843C-5EA69C0D5DC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66EF5A2-A116-401B-B66F-CF3208CD3B24}" type="pres">
      <dgm:prSet presAssocID="{160D48A2-CD68-4EBA-843C-5EA69C0D5DC5}" presName="descendantText" presStyleLbl="alignAccFollowNode1" presStyleIdx="0" presStyleCnt="2">
        <dgm:presLayoutVars>
          <dgm:bulletEnabled val="1"/>
        </dgm:presLayoutVars>
      </dgm:prSet>
      <dgm:spPr/>
    </dgm:pt>
    <dgm:pt modelId="{02FAC53B-BF21-432F-97D3-03C4290ABB47}" type="pres">
      <dgm:prSet presAssocID="{09B5E25B-0C38-4D58-99E3-D4E593167BA6}" presName="sp" presStyleCnt="0"/>
      <dgm:spPr/>
    </dgm:pt>
    <dgm:pt modelId="{1514D71E-65D0-480E-BF47-2C51E985ECD9}" type="pres">
      <dgm:prSet presAssocID="{6FC46FD3-4C76-4843-AA78-255057728E95}" presName="linNode" presStyleCnt="0"/>
      <dgm:spPr/>
    </dgm:pt>
    <dgm:pt modelId="{0B53FF4C-2440-4DAE-999F-4A1AAF405FA1}" type="pres">
      <dgm:prSet presAssocID="{6FC46FD3-4C76-4843-AA78-255057728E9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748C32B-2141-4437-97BE-AFE43ACFEAE1}" type="pres">
      <dgm:prSet presAssocID="{6FC46FD3-4C76-4843-AA78-255057728E95}" presName="descendantText" presStyleLbl="alignAccFollowNode1" presStyleIdx="1" presStyleCnt="2" custLinFactNeighborY="0">
        <dgm:presLayoutVars>
          <dgm:bulletEnabled val="1"/>
        </dgm:presLayoutVars>
      </dgm:prSet>
      <dgm:spPr/>
    </dgm:pt>
  </dgm:ptLst>
  <dgm:cxnLst>
    <dgm:cxn modelId="{AAB0E90A-9FD6-48C6-8620-4BB012D2E442}" srcId="{160D48A2-CD68-4EBA-843C-5EA69C0D5DC5}" destId="{25A4D32A-C91C-4BA9-A198-5F1FAC08675B}" srcOrd="0" destOrd="0" parTransId="{4ED78B6C-B730-435A-94CA-5D4DD35DD56E}" sibTransId="{2BD8C02B-530A-4B38-8F3F-E8A245386535}"/>
    <dgm:cxn modelId="{E013805B-B142-42DC-ACF5-645BAD7B65AF}" srcId="{11E5C2F3-6188-491A-93E6-29FE950F5282}" destId="{160D48A2-CD68-4EBA-843C-5EA69C0D5DC5}" srcOrd="0" destOrd="0" parTransId="{A8797BAE-03E2-4FB0-932A-BA57D6982E44}" sibTransId="{09B5E25B-0C38-4D58-99E3-D4E593167BA6}"/>
    <dgm:cxn modelId="{67971965-667B-41E9-B2A2-667DD358B507}" type="presOf" srcId="{6FC46FD3-4C76-4843-AA78-255057728E95}" destId="{0B53FF4C-2440-4DAE-999F-4A1AAF405FA1}" srcOrd="0" destOrd="0" presId="urn:microsoft.com/office/officeart/2005/8/layout/vList5"/>
    <dgm:cxn modelId="{FEDEAF4C-0EF1-45A2-86B9-351D3FBA7564}" type="presOf" srcId="{25A4D32A-C91C-4BA9-A198-5F1FAC08675B}" destId="{F66EF5A2-A116-401B-B66F-CF3208CD3B24}" srcOrd="0" destOrd="0" presId="urn:microsoft.com/office/officeart/2005/8/layout/vList5"/>
    <dgm:cxn modelId="{72A28D55-055F-4499-A03E-52B4C3F75FE4}" srcId="{6FC46FD3-4C76-4843-AA78-255057728E95}" destId="{AEA6D752-BE02-4379-B013-D16E27C5B140}" srcOrd="2" destOrd="0" parTransId="{FB85EAB1-47BB-4EE6-A0DA-CDF2298F3064}" sibTransId="{9044EFE5-2A5B-4BC2-BA0E-1E1CB57FE4EA}"/>
    <dgm:cxn modelId="{16407187-B4F8-4B63-9CD1-6FDABF3D3B4B}" type="presOf" srcId="{0418F9C7-FD6F-4A6D-8AA0-3D75C8C85D37}" destId="{A748C32B-2141-4437-97BE-AFE43ACFEAE1}" srcOrd="0" destOrd="0" presId="urn:microsoft.com/office/officeart/2005/8/layout/vList5"/>
    <dgm:cxn modelId="{1E9FDFA4-8243-4181-A210-1421C00C4B49}" srcId="{6FC46FD3-4C76-4843-AA78-255057728E95}" destId="{0418F9C7-FD6F-4A6D-8AA0-3D75C8C85D37}" srcOrd="0" destOrd="0" parTransId="{FAF5B356-BB40-49E9-9475-6D6D6A434550}" sibTransId="{34F07FE6-0B59-49B4-9F2D-AF272B6AD8BD}"/>
    <dgm:cxn modelId="{689480BA-042A-4C1F-9040-E523AC096B28}" type="presOf" srcId="{160D48A2-CD68-4EBA-843C-5EA69C0D5DC5}" destId="{DB2EE04E-575E-42AD-AB05-F1D9A0FB188C}" srcOrd="0" destOrd="0" presId="urn:microsoft.com/office/officeart/2005/8/layout/vList5"/>
    <dgm:cxn modelId="{D6819CD7-A5D3-42E5-A49F-64E669BFDEAE}" type="presOf" srcId="{C6DA7EB7-A426-4D39-85C3-23479D4CAF26}" destId="{A748C32B-2141-4437-97BE-AFE43ACFEAE1}" srcOrd="0" destOrd="1" presId="urn:microsoft.com/office/officeart/2005/8/layout/vList5"/>
    <dgm:cxn modelId="{45DA2FDB-4D1D-4A24-8DFF-688C34174CCB}" srcId="{11E5C2F3-6188-491A-93E6-29FE950F5282}" destId="{6FC46FD3-4C76-4843-AA78-255057728E95}" srcOrd="1" destOrd="0" parTransId="{9852462A-C646-4684-AE83-4920478DAA89}" sibTransId="{6F6CBDEC-A0CA-466E-B143-88DEEDF2CEDF}"/>
    <dgm:cxn modelId="{EAA0AEEE-3A03-412A-B051-8D2BB11C1838}" type="presOf" srcId="{11E5C2F3-6188-491A-93E6-29FE950F5282}" destId="{4FFA07D8-34EB-44F4-BB86-36737EBAFCF7}" srcOrd="0" destOrd="0" presId="urn:microsoft.com/office/officeart/2005/8/layout/vList5"/>
    <dgm:cxn modelId="{FDC256FA-F3D8-4B08-94E4-8CDFBEEE0590}" srcId="{6FC46FD3-4C76-4843-AA78-255057728E95}" destId="{C6DA7EB7-A426-4D39-85C3-23479D4CAF26}" srcOrd="1" destOrd="0" parTransId="{6E71B7A3-96B3-425A-99A2-EB47DD189D03}" sibTransId="{35AAB8A8-A687-4223-837D-3F2036AA1D29}"/>
    <dgm:cxn modelId="{5F1F12FC-3787-497B-8933-160768AD516C}" type="presOf" srcId="{AEA6D752-BE02-4379-B013-D16E27C5B140}" destId="{A748C32B-2141-4437-97BE-AFE43ACFEAE1}" srcOrd="0" destOrd="2" presId="urn:microsoft.com/office/officeart/2005/8/layout/vList5"/>
    <dgm:cxn modelId="{85E6881D-F621-4E2A-9C19-0D4ABB0C92D3}" type="presParOf" srcId="{4FFA07D8-34EB-44F4-BB86-36737EBAFCF7}" destId="{6C01A59F-6F2C-48D2-BA14-16842F774E58}" srcOrd="0" destOrd="0" presId="urn:microsoft.com/office/officeart/2005/8/layout/vList5"/>
    <dgm:cxn modelId="{246F6A23-9EF3-4AB7-A36D-6C04F32A7658}" type="presParOf" srcId="{6C01A59F-6F2C-48D2-BA14-16842F774E58}" destId="{DB2EE04E-575E-42AD-AB05-F1D9A0FB188C}" srcOrd="0" destOrd="0" presId="urn:microsoft.com/office/officeart/2005/8/layout/vList5"/>
    <dgm:cxn modelId="{BB2C52B4-1550-4CF1-89E9-0FC87F74125A}" type="presParOf" srcId="{6C01A59F-6F2C-48D2-BA14-16842F774E58}" destId="{F66EF5A2-A116-401B-B66F-CF3208CD3B24}" srcOrd="1" destOrd="0" presId="urn:microsoft.com/office/officeart/2005/8/layout/vList5"/>
    <dgm:cxn modelId="{458EB4CA-1DF2-42E8-9B20-4F254AEF4F6A}" type="presParOf" srcId="{4FFA07D8-34EB-44F4-BB86-36737EBAFCF7}" destId="{02FAC53B-BF21-432F-97D3-03C4290ABB47}" srcOrd="1" destOrd="0" presId="urn:microsoft.com/office/officeart/2005/8/layout/vList5"/>
    <dgm:cxn modelId="{229A4ECA-9372-45F6-9A56-95DDB5EC644E}" type="presParOf" srcId="{4FFA07D8-34EB-44F4-BB86-36737EBAFCF7}" destId="{1514D71E-65D0-480E-BF47-2C51E985ECD9}" srcOrd="2" destOrd="0" presId="urn:microsoft.com/office/officeart/2005/8/layout/vList5"/>
    <dgm:cxn modelId="{18F0053B-3005-4523-85AA-F3442ED0B1F8}" type="presParOf" srcId="{1514D71E-65D0-480E-BF47-2C51E985ECD9}" destId="{0B53FF4C-2440-4DAE-999F-4A1AAF405FA1}" srcOrd="0" destOrd="0" presId="urn:microsoft.com/office/officeart/2005/8/layout/vList5"/>
    <dgm:cxn modelId="{994F1DAD-DD96-4DFC-A031-DAD9B20A5C36}" type="presParOf" srcId="{1514D71E-65D0-480E-BF47-2C51E985ECD9}" destId="{A748C32B-2141-4437-97BE-AFE43ACFEA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642BBF-43B3-446E-85C7-5E8ACC093F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72BCC-7C14-44B9-93A7-FE3B18A7AC3F}">
      <dgm:prSet/>
      <dgm:spPr/>
      <dgm:t>
        <a:bodyPr/>
        <a:lstStyle/>
        <a:p>
          <a:r>
            <a:rPr lang="en-US"/>
            <a:t>Legal</a:t>
          </a:r>
        </a:p>
      </dgm:t>
    </dgm:pt>
    <dgm:pt modelId="{CD234513-2B75-4139-988C-7BBDC81B9B7A}" type="parTrans" cxnId="{17B96097-19E3-40C9-A725-A3292A5FEEF8}">
      <dgm:prSet/>
      <dgm:spPr/>
      <dgm:t>
        <a:bodyPr/>
        <a:lstStyle/>
        <a:p>
          <a:endParaRPr lang="en-US"/>
        </a:p>
      </dgm:t>
    </dgm:pt>
    <dgm:pt modelId="{80781EE2-91B6-4FD6-9B30-53C60F6EBE2B}" type="sibTrans" cxnId="{17B96097-19E3-40C9-A725-A3292A5FEEF8}">
      <dgm:prSet/>
      <dgm:spPr/>
      <dgm:t>
        <a:bodyPr/>
        <a:lstStyle/>
        <a:p>
          <a:endParaRPr lang="en-US"/>
        </a:p>
      </dgm:t>
    </dgm:pt>
    <dgm:pt modelId="{29930F67-3E34-4E88-8A71-C1A0D90955C7}">
      <dgm:prSet/>
      <dgm:spPr/>
      <dgm:t>
        <a:bodyPr/>
        <a:lstStyle/>
        <a:p>
          <a:r>
            <a:rPr lang="en-US"/>
            <a:t>Process of changing legal name and/or sex marker on documents</a:t>
          </a:r>
        </a:p>
      </dgm:t>
    </dgm:pt>
    <dgm:pt modelId="{95558A00-D49F-4EA5-A8C1-4073CBB73D60}" type="parTrans" cxnId="{16A60C66-BCD2-44BD-8A31-E864469E3ED9}">
      <dgm:prSet/>
      <dgm:spPr/>
      <dgm:t>
        <a:bodyPr/>
        <a:lstStyle/>
        <a:p>
          <a:endParaRPr lang="en-US"/>
        </a:p>
      </dgm:t>
    </dgm:pt>
    <dgm:pt modelId="{C7D4D642-11FE-42F2-9357-18CCC63CC9F9}" type="sibTrans" cxnId="{16A60C66-BCD2-44BD-8A31-E864469E3ED9}">
      <dgm:prSet/>
      <dgm:spPr/>
      <dgm:t>
        <a:bodyPr/>
        <a:lstStyle/>
        <a:p>
          <a:endParaRPr lang="en-US"/>
        </a:p>
      </dgm:t>
    </dgm:pt>
    <dgm:pt modelId="{B6AD3B8A-B637-4F4A-8E10-9A58260EB7F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Medical</a:t>
          </a:r>
        </a:p>
      </dgm:t>
    </dgm:pt>
    <dgm:pt modelId="{BDBD12A5-0F71-4DFE-A5B7-F988EE3D5B49}" type="parTrans" cxnId="{8E823B75-6062-4D6B-802F-B8FE175C6277}">
      <dgm:prSet/>
      <dgm:spPr/>
      <dgm:t>
        <a:bodyPr/>
        <a:lstStyle/>
        <a:p>
          <a:endParaRPr lang="en-US"/>
        </a:p>
      </dgm:t>
    </dgm:pt>
    <dgm:pt modelId="{6A96DBB8-BDB6-47C0-A75E-C2C4A99BA393}" type="sibTrans" cxnId="{8E823B75-6062-4D6B-802F-B8FE175C6277}">
      <dgm:prSet/>
      <dgm:spPr/>
      <dgm:t>
        <a:bodyPr/>
        <a:lstStyle/>
        <a:p>
          <a:endParaRPr lang="en-US"/>
        </a:p>
      </dgm:t>
    </dgm:pt>
    <dgm:pt modelId="{858642A2-D04E-4236-8126-A55CFBBA92F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Undergoing hormone therapy and/or having gender affirmation surgery</a:t>
          </a:r>
        </a:p>
      </dgm:t>
    </dgm:pt>
    <dgm:pt modelId="{3863AFD0-119E-4CD8-8277-F9573413615A}" type="parTrans" cxnId="{7B6849EA-CF4A-480F-900C-A61D7BA5EFD8}">
      <dgm:prSet/>
      <dgm:spPr/>
      <dgm:t>
        <a:bodyPr/>
        <a:lstStyle/>
        <a:p>
          <a:endParaRPr lang="en-US"/>
        </a:p>
      </dgm:t>
    </dgm:pt>
    <dgm:pt modelId="{E795F36E-3E34-461E-BD82-17357E1531A3}" type="sibTrans" cxnId="{7B6849EA-CF4A-480F-900C-A61D7BA5EFD8}">
      <dgm:prSet/>
      <dgm:spPr/>
      <dgm:t>
        <a:bodyPr/>
        <a:lstStyle/>
        <a:p>
          <a:endParaRPr lang="en-US"/>
        </a:p>
      </dgm:t>
    </dgm:pt>
    <dgm:pt modelId="{2E85C84A-B457-4082-A7C5-D8451AD31A5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Social</a:t>
          </a:r>
        </a:p>
      </dgm:t>
    </dgm:pt>
    <dgm:pt modelId="{B2E3D93D-72A6-402A-A141-A5F2DE151DFD}" type="parTrans" cxnId="{2BE4FC43-8D00-4AE1-BA64-2EB3DC73D19E}">
      <dgm:prSet/>
      <dgm:spPr/>
      <dgm:t>
        <a:bodyPr/>
        <a:lstStyle/>
        <a:p>
          <a:endParaRPr lang="en-US"/>
        </a:p>
      </dgm:t>
    </dgm:pt>
    <dgm:pt modelId="{B9914088-65F7-46CE-9495-526FEFD52CD2}" type="sibTrans" cxnId="{2BE4FC43-8D00-4AE1-BA64-2EB3DC73D19E}">
      <dgm:prSet/>
      <dgm:spPr/>
      <dgm:t>
        <a:bodyPr/>
        <a:lstStyle/>
        <a:p>
          <a:endParaRPr lang="en-US"/>
        </a:p>
      </dgm:t>
    </dgm:pt>
    <dgm:pt modelId="{53640A95-056B-4D5A-92D5-DC9635027B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Changing gender expression and / or going by a new name and set of pronouns</a:t>
          </a:r>
        </a:p>
      </dgm:t>
    </dgm:pt>
    <dgm:pt modelId="{1F4C1EE8-42A2-4348-B45F-B92C614820D7}" type="parTrans" cxnId="{467DA26D-BA6E-45ED-A0DC-9F65FE03DBA5}">
      <dgm:prSet/>
      <dgm:spPr/>
      <dgm:t>
        <a:bodyPr/>
        <a:lstStyle/>
        <a:p>
          <a:endParaRPr lang="en-US"/>
        </a:p>
      </dgm:t>
    </dgm:pt>
    <dgm:pt modelId="{3AF66DEE-3C7B-4B09-B5C6-83F92B7EED55}" type="sibTrans" cxnId="{467DA26D-BA6E-45ED-A0DC-9F65FE03DBA5}">
      <dgm:prSet/>
      <dgm:spPr/>
      <dgm:t>
        <a:bodyPr/>
        <a:lstStyle/>
        <a:p>
          <a:endParaRPr lang="en-US"/>
        </a:p>
      </dgm:t>
    </dgm:pt>
    <dgm:pt modelId="{F609287B-2006-4483-A5B2-26238A384905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Someone can choose to do all three types or none, it’s a personal decision</a:t>
          </a:r>
        </a:p>
      </dgm:t>
    </dgm:pt>
    <dgm:pt modelId="{C2D7EBEF-3E37-490E-B55B-06CC00FBAA75}" type="parTrans" cxnId="{FE40EE98-3D4F-4E34-89C7-543C1C39AFEF}">
      <dgm:prSet/>
      <dgm:spPr/>
      <dgm:t>
        <a:bodyPr/>
        <a:lstStyle/>
        <a:p>
          <a:endParaRPr lang="en-US"/>
        </a:p>
      </dgm:t>
    </dgm:pt>
    <dgm:pt modelId="{347660AF-39D5-4F16-8520-D5801857B59F}" type="sibTrans" cxnId="{FE40EE98-3D4F-4E34-89C7-543C1C39AFEF}">
      <dgm:prSet/>
      <dgm:spPr/>
      <dgm:t>
        <a:bodyPr/>
        <a:lstStyle/>
        <a:p>
          <a:endParaRPr lang="en-US"/>
        </a:p>
      </dgm:t>
    </dgm:pt>
    <dgm:pt modelId="{9272E5E7-5A89-4DF2-8FFC-88F35821C90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It’s not always appropriate to ask about someone’s transition</a:t>
          </a:r>
        </a:p>
      </dgm:t>
    </dgm:pt>
    <dgm:pt modelId="{306AF999-6DC5-48A4-8311-47F725E3E940}" type="parTrans" cxnId="{93572C7A-5044-405F-AFE5-6EF30D69EC21}">
      <dgm:prSet/>
      <dgm:spPr/>
      <dgm:t>
        <a:bodyPr/>
        <a:lstStyle/>
        <a:p>
          <a:endParaRPr lang="en-US"/>
        </a:p>
      </dgm:t>
    </dgm:pt>
    <dgm:pt modelId="{F19831CC-0003-4AEF-8C98-03F5F3664B59}" type="sibTrans" cxnId="{93572C7A-5044-405F-AFE5-6EF30D69EC21}">
      <dgm:prSet/>
      <dgm:spPr/>
      <dgm:t>
        <a:bodyPr/>
        <a:lstStyle/>
        <a:p>
          <a:endParaRPr lang="en-US"/>
        </a:p>
      </dgm:t>
    </dgm:pt>
    <dgm:pt modelId="{BCCD5E0E-9D45-486B-AFB4-DEA09D8C3095}" type="pres">
      <dgm:prSet presAssocID="{24642BBF-43B3-446E-85C7-5E8ACC093FFF}" presName="Name0" presStyleCnt="0">
        <dgm:presLayoutVars>
          <dgm:dir/>
          <dgm:animLvl val="lvl"/>
          <dgm:resizeHandles val="exact"/>
        </dgm:presLayoutVars>
      </dgm:prSet>
      <dgm:spPr/>
    </dgm:pt>
    <dgm:pt modelId="{6FEF324F-95F5-4816-A139-2BA60F47ED20}" type="pres">
      <dgm:prSet presAssocID="{79172BCC-7C14-44B9-93A7-FE3B18A7AC3F}" presName="linNode" presStyleCnt="0"/>
      <dgm:spPr/>
    </dgm:pt>
    <dgm:pt modelId="{C71BEEDD-C0EF-4609-839D-21D1D549A478}" type="pres">
      <dgm:prSet presAssocID="{79172BCC-7C14-44B9-93A7-FE3B18A7AC3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A3B9F97-945E-469A-9E75-E6F353F5A966}" type="pres">
      <dgm:prSet presAssocID="{79172BCC-7C14-44B9-93A7-FE3B18A7AC3F}" presName="descendantText" presStyleLbl="alignAccFollowNode1" presStyleIdx="0" presStyleCnt="4">
        <dgm:presLayoutVars>
          <dgm:bulletEnabled val="1"/>
        </dgm:presLayoutVars>
      </dgm:prSet>
      <dgm:spPr/>
    </dgm:pt>
    <dgm:pt modelId="{130DA08A-DDEA-4082-B46C-8640E86E0B2D}" type="pres">
      <dgm:prSet presAssocID="{80781EE2-91B6-4FD6-9B30-53C60F6EBE2B}" presName="sp" presStyleCnt="0"/>
      <dgm:spPr/>
    </dgm:pt>
    <dgm:pt modelId="{6B12F0CB-B076-4A01-B6EA-5F7F1DC2CACC}" type="pres">
      <dgm:prSet presAssocID="{B6AD3B8A-B637-4F4A-8E10-9A58260EB7F6}" presName="linNode" presStyleCnt="0"/>
      <dgm:spPr/>
    </dgm:pt>
    <dgm:pt modelId="{25F69B6A-A384-4AAA-BD25-9FBDA8FEDD98}" type="pres">
      <dgm:prSet presAssocID="{B6AD3B8A-B637-4F4A-8E10-9A58260EB7F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DB6B223-ADD1-4BB9-913C-5E470117A489}" type="pres">
      <dgm:prSet presAssocID="{B6AD3B8A-B637-4F4A-8E10-9A58260EB7F6}" presName="descendantText" presStyleLbl="alignAccFollowNode1" presStyleIdx="1" presStyleCnt="4">
        <dgm:presLayoutVars>
          <dgm:bulletEnabled val="1"/>
        </dgm:presLayoutVars>
      </dgm:prSet>
      <dgm:spPr/>
    </dgm:pt>
    <dgm:pt modelId="{5816453A-283C-48FF-8154-E146C404F238}" type="pres">
      <dgm:prSet presAssocID="{6A96DBB8-BDB6-47C0-A75E-C2C4A99BA393}" presName="sp" presStyleCnt="0"/>
      <dgm:spPr/>
    </dgm:pt>
    <dgm:pt modelId="{A4597280-DB77-425D-97A8-459E85D383DF}" type="pres">
      <dgm:prSet presAssocID="{2E85C84A-B457-4082-A7C5-D8451AD31A5B}" presName="linNode" presStyleCnt="0"/>
      <dgm:spPr/>
    </dgm:pt>
    <dgm:pt modelId="{081C43C6-A2A7-4A58-9004-A3206CF3DD1E}" type="pres">
      <dgm:prSet presAssocID="{2E85C84A-B457-4082-A7C5-D8451AD31A5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A61E073-6BDA-44A2-A337-04D3865D1B60}" type="pres">
      <dgm:prSet presAssocID="{2E85C84A-B457-4082-A7C5-D8451AD31A5B}" presName="descendantText" presStyleLbl="alignAccFollowNode1" presStyleIdx="2" presStyleCnt="4">
        <dgm:presLayoutVars>
          <dgm:bulletEnabled val="1"/>
        </dgm:presLayoutVars>
      </dgm:prSet>
      <dgm:spPr/>
    </dgm:pt>
    <dgm:pt modelId="{79F83B63-E4A7-41EE-AD3E-8FBC97EF7527}" type="pres">
      <dgm:prSet presAssocID="{B9914088-65F7-46CE-9495-526FEFD52CD2}" presName="sp" presStyleCnt="0"/>
      <dgm:spPr/>
    </dgm:pt>
    <dgm:pt modelId="{6CE41064-DA79-4E4A-B7EF-432EE6568581}" type="pres">
      <dgm:prSet presAssocID="{F609287B-2006-4483-A5B2-26238A384905}" presName="linNode" presStyleCnt="0"/>
      <dgm:spPr/>
    </dgm:pt>
    <dgm:pt modelId="{08F4A70D-0437-4B35-8508-6DA9052AF2D0}" type="pres">
      <dgm:prSet presAssocID="{F609287B-2006-4483-A5B2-26238A38490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E5A233F-6CA1-4953-8227-2ABB66F48FF8}" type="pres">
      <dgm:prSet presAssocID="{F609287B-2006-4483-A5B2-26238A38490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D634D63-23D9-4A4F-9C9B-3FC3EF674D02}" type="presOf" srcId="{B6AD3B8A-B637-4F4A-8E10-9A58260EB7F6}" destId="{25F69B6A-A384-4AAA-BD25-9FBDA8FEDD98}" srcOrd="0" destOrd="0" presId="urn:microsoft.com/office/officeart/2005/8/layout/vList5"/>
    <dgm:cxn modelId="{2BE4FC43-8D00-4AE1-BA64-2EB3DC73D19E}" srcId="{24642BBF-43B3-446E-85C7-5E8ACC093FFF}" destId="{2E85C84A-B457-4082-A7C5-D8451AD31A5B}" srcOrd="2" destOrd="0" parTransId="{B2E3D93D-72A6-402A-A141-A5F2DE151DFD}" sibTransId="{B9914088-65F7-46CE-9495-526FEFD52CD2}"/>
    <dgm:cxn modelId="{16A60C66-BCD2-44BD-8A31-E864469E3ED9}" srcId="{79172BCC-7C14-44B9-93A7-FE3B18A7AC3F}" destId="{29930F67-3E34-4E88-8A71-C1A0D90955C7}" srcOrd="0" destOrd="0" parTransId="{95558A00-D49F-4EA5-A8C1-4073CBB73D60}" sibTransId="{C7D4D642-11FE-42F2-9357-18CCC63CC9F9}"/>
    <dgm:cxn modelId="{5528BB6C-9087-43B0-92D1-98BD9BD3F24C}" type="presOf" srcId="{53640A95-056B-4D5A-92D5-DC9635027B33}" destId="{0A61E073-6BDA-44A2-A337-04D3865D1B60}" srcOrd="0" destOrd="0" presId="urn:microsoft.com/office/officeart/2005/8/layout/vList5"/>
    <dgm:cxn modelId="{4FD3086D-126B-4512-9F29-4FB11FC8811B}" type="presOf" srcId="{9272E5E7-5A89-4DF2-8FFC-88F35821C90F}" destId="{4E5A233F-6CA1-4953-8227-2ABB66F48FF8}" srcOrd="0" destOrd="0" presId="urn:microsoft.com/office/officeart/2005/8/layout/vList5"/>
    <dgm:cxn modelId="{467DA26D-BA6E-45ED-A0DC-9F65FE03DBA5}" srcId="{2E85C84A-B457-4082-A7C5-D8451AD31A5B}" destId="{53640A95-056B-4D5A-92D5-DC9635027B33}" srcOrd="0" destOrd="0" parTransId="{1F4C1EE8-42A2-4348-B45F-B92C614820D7}" sibTransId="{3AF66DEE-3C7B-4B09-B5C6-83F92B7EED55}"/>
    <dgm:cxn modelId="{8E823B75-6062-4D6B-802F-B8FE175C6277}" srcId="{24642BBF-43B3-446E-85C7-5E8ACC093FFF}" destId="{B6AD3B8A-B637-4F4A-8E10-9A58260EB7F6}" srcOrd="1" destOrd="0" parTransId="{BDBD12A5-0F71-4DFE-A5B7-F988EE3D5B49}" sibTransId="{6A96DBB8-BDB6-47C0-A75E-C2C4A99BA393}"/>
    <dgm:cxn modelId="{1DB09C78-5DD7-4F89-A6A2-A323DB17C70A}" type="presOf" srcId="{F609287B-2006-4483-A5B2-26238A384905}" destId="{08F4A70D-0437-4B35-8508-6DA9052AF2D0}" srcOrd="0" destOrd="0" presId="urn:microsoft.com/office/officeart/2005/8/layout/vList5"/>
    <dgm:cxn modelId="{93572C7A-5044-405F-AFE5-6EF30D69EC21}" srcId="{F609287B-2006-4483-A5B2-26238A384905}" destId="{9272E5E7-5A89-4DF2-8FFC-88F35821C90F}" srcOrd="0" destOrd="0" parTransId="{306AF999-6DC5-48A4-8311-47F725E3E940}" sibTransId="{F19831CC-0003-4AEF-8C98-03F5F3664B59}"/>
    <dgm:cxn modelId="{D40ECC86-9758-4AF5-BE04-D63292093B61}" type="presOf" srcId="{79172BCC-7C14-44B9-93A7-FE3B18A7AC3F}" destId="{C71BEEDD-C0EF-4609-839D-21D1D549A478}" srcOrd="0" destOrd="0" presId="urn:microsoft.com/office/officeart/2005/8/layout/vList5"/>
    <dgm:cxn modelId="{9657088D-F2F2-4837-8B76-F54DF40D0C3A}" type="presOf" srcId="{24642BBF-43B3-446E-85C7-5E8ACC093FFF}" destId="{BCCD5E0E-9D45-486B-AFB4-DEA09D8C3095}" srcOrd="0" destOrd="0" presId="urn:microsoft.com/office/officeart/2005/8/layout/vList5"/>
    <dgm:cxn modelId="{17B96097-19E3-40C9-A725-A3292A5FEEF8}" srcId="{24642BBF-43B3-446E-85C7-5E8ACC093FFF}" destId="{79172BCC-7C14-44B9-93A7-FE3B18A7AC3F}" srcOrd="0" destOrd="0" parTransId="{CD234513-2B75-4139-988C-7BBDC81B9B7A}" sibTransId="{80781EE2-91B6-4FD6-9B30-53C60F6EBE2B}"/>
    <dgm:cxn modelId="{FE40EE98-3D4F-4E34-89C7-543C1C39AFEF}" srcId="{24642BBF-43B3-446E-85C7-5E8ACC093FFF}" destId="{F609287B-2006-4483-A5B2-26238A384905}" srcOrd="3" destOrd="0" parTransId="{C2D7EBEF-3E37-490E-B55B-06CC00FBAA75}" sibTransId="{347660AF-39D5-4F16-8520-D5801857B59F}"/>
    <dgm:cxn modelId="{5B2AB9A4-207C-40AE-B276-1F09C06C652B}" type="presOf" srcId="{29930F67-3E34-4E88-8A71-C1A0D90955C7}" destId="{3A3B9F97-945E-469A-9E75-E6F353F5A966}" srcOrd="0" destOrd="0" presId="urn:microsoft.com/office/officeart/2005/8/layout/vList5"/>
    <dgm:cxn modelId="{A53C63B3-49F9-4223-BBC6-B9A34AA53F4C}" type="presOf" srcId="{858642A2-D04E-4236-8126-A55CFBBA92F0}" destId="{7DB6B223-ADD1-4BB9-913C-5E470117A489}" srcOrd="0" destOrd="0" presId="urn:microsoft.com/office/officeart/2005/8/layout/vList5"/>
    <dgm:cxn modelId="{E73934DB-E831-458F-BE41-A349C75E68CD}" type="presOf" srcId="{2E85C84A-B457-4082-A7C5-D8451AD31A5B}" destId="{081C43C6-A2A7-4A58-9004-A3206CF3DD1E}" srcOrd="0" destOrd="0" presId="urn:microsoft.com/office/officeart/2005/8/layout/vList5"/>
    <dgm:cxn modelId="{7B6849EA-CF4A-480F-900C-A61D7BA5EFD8}" srcId="{B6AD3B8A-B637-4F4A-8E10-9A58260EB7F6}" destId="{858642A2-D04E-4236-8126-A55CFBBA92F0}" srcOrd="0" destOrd="0" parTransId="{3863AFD0-119E-4CD8-8277-F9573413615A}" sibTransId="{E795F36E-3E34-461E-BD82-17357E1531A3}"/>
    <dgm:cxn modelId="{35D25AD8-C22F-4B18-9820-00BC5B0D941E}" type="presParOf" srcId="{BCCD5E0E-9D45-486B-AFB4-DEA09D8C3095}" destId="{6FEF324F-95F5-4816-A139-2BA60F47ED20}" srcOrd="0" destOrd="0" presId="urn:microsoft.com/office/officeart/2005/8/layout/vList5"/>
    <dgm:cxn modelId="{0A75754E-978A-4AEF-831D-26F32F0392EA}" type="presParOf" srcId="{6FEF324F-95F5-4816-A139-2BA60F47ED20}" destId="{C71BEEDD-C0EF-4609-839D-21D1D549A478}" srcOrd="0" destOrd="0" presId="urn:microsoft.com/office/officeart/2005/8/layout/vList5"/>
    <dgm:cxn modelId="{7F0DF44F-07E0-42DC-826A-DB5987052988}" type="presParOf" srcId="{6FEF324F-95F5-4816-A139-2BA60F47ED20}" destId="{3A3B9F97-945E-469A-9E75-E6F353F5A966}" srcOrd="1" destOrd="0" presId="urn:microsoft.com/office/officeart/2005/8/layout/vList5"/>
    <dgm:cxn modelId="{575DF276-3011-473E-AD4C-68790AF87FDF}" type="presParOf" srcId="{BCCD5E0E-9D45-486B-AFB4-DEA09D8C3095}" destId="{130DA08A-DDEA-4082-B46C-8640E86E0B2D}" srcOrd="1" destOrd="0" presId="urn:microsoft.com/office/officeart/2005/8/layout/vList5"/>
    <dgm:cxn modelId="{0916C95D-A828-4C26-AD39-09FA9569B656}" type="presParOf" srcId="{BCCD5E0E-9D45-486B-AFB4-DEA09D8C3095}" destId="{6B12F0CB-B076-4A01-B6EA-5F7F1DC2CACC}" srcOrd="2" destOrd="0" presId="urn:microsoft.com/office/officeart/2005/8/layout/vList5"/>
    <dgm:cxn modelId="{F46ED199-E749-4765-BBC9-DCBDFF5F8BD6}" type="presParOf" srcId="{6B12F0CB-B076-4A01-B6EA-5F7F1DC2CACC}" destId="{25F69B6A-A384-4AAA-BD25-9FBDA8FEDD98}" srcOrd="0" destOrd="0" presId="urn:microsoft.com/office/officeart/2005/8/layout/vList5"/>
    <dgm:cxn modelId="{9B33FC19-3C47-472C-A85C-254492CE476E}" type="presParOf" srcId="{6B12F0CB-B076-4A01-B6EA-5F7F1DC2CACC}" destId="{7DB6B223-ADD1-4BB9-913C-5E470117A489}" srcOrd="1" destOrd="0" presId="urn:microsoft.com/office/officeart/2005/8/layout/vList5"/>
    <dgm:cxn modelId="{40B0E313-3705-42BA-8825-1FA339869091}" type="presParOf" srcId="{BCCD5E0E-9D45-486B-AFB4-DEA09D8C3095}" destId="{5816453A-283C-48FF-8154-E146C404F238}" srcOrd="3" destOrd="0" presId="urn:microsoft.com/office/officeart/2005/8/layout/vList5"/>
    <dgm:cxn modelId="{9EC41A38-BDD5-4484-9078-8CA8336DD679}" type="presParOf" srcId="{BCCD5E0E-9D45-486B-AFB4-DEA09D8C3095}" destId="{A4597280-DB77-425D-97A8-459E85D383DF}" srcOrd="4" destOrd="0" presId="urn:microsoft.com/office/officeart/2005/8/layout/vList5"/>
    <dgm:cxn modelId="{335A1772-60FD-486C-99B1-9A7F4BE9F6ED}" type="presParOf" srcId="{A4597280-DB77-425D-97A8-459E85D383DF}" destId="{081C43C6-A2A7-4A58-9004-A3206CF3DD1E}" srcOrd="0" destOrd="0" presId="urn:microsoft.com/office/officeart/2005/8/layout/vList5"/>
    <dgm:cxn modelId="{83F59102-1D7F-439F-ACEE-080C70BD14A8}" type="presParOf" srcId="{A4597280-DB77-425D-97A8-459E85D383DF}" destId="{0A61E073-6BDA-44A2-A337-04D3865D1B60}" srcOrd="1" destOrd="0" presId="urn:microsoft.com/office/officeart/2005/8/layout/vList5"/>
    <dgm:cxn modelId="{15BDC5CA-97BC-4EA9-823B-97320AF9115C}" type="presParOf" srcId="{BCCD5E0E-9D45-486B-AFB4-DEA09D8C3095}" destId="{79F83B63-E4A7-41EE-AD3E-8FBC97EF7527}" srcOrd="5" destOrd="0" presId="urn:microsoft.com/office/officeart/2005/8/layout/vList5"/>
    <dgm:cxn modelId="{19639C29-09B8-468F-A247-2AF0A2346778}" type="presParOf" srcId="{BCCD5E0E-9D45-486B-AFB4-DEA09D8C3095}" destId="{6CE41064-DA79-4E4A-B7EF-432EE6568581}" srcOrd="6" destOrd="0" presId="urn:microsoft.com/office/officeart/2005/8/layout/vList5"/>
    <dgm:cxn modelId="{4177B726-FB87-4196-B578-DD420B4839CA}" type="presParOf" srcId="{6CE41064-DA79-4E4A-B7EF-432EE6568581}" destId="{08F4A70D-0437-4B35-8508-6DA9052AF2D0}" srcOrd="0" destOrd="0" presId="urn:microsoft.com/office/officeart/2005/8/layout/vList5"/>
    <dgm:cxn modelId="{81BC903E-4042-4410-BABF-FB8E21C39D8F}" type="presParOf" srcId="{6CE41064-DA79-4E4A-B7EF-432EE6568581}" destId="{4E5A233F-6CA1-4953-8227-2ABB66F48F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9DC191-17F9-49D2-B7D4-914A8C592E2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3D73AC-41A0-43E5-BD39-F3BFFE5EC4AD}">
      <dgm:prSet/>
      <dgm:spPr/>
      <dgm:t>
        <a:bodyPr/>
        <a:lstStyle/>
        <a:p>
          <a:r>
            <a:rPr lang="en-US"/>
            <a:t>Who you’re attracted to</a:t>
          </a:r>
        </a:p>
      </dgm:t>
    </dgm:pt>
    <dgm:pt modelId="{76215E5A-C8F6-4B63-A08E-576ADC6EC8CB}" type="parTrans" cxnId="{ACCADCBE-7DDA-45F9-A963-ADCED1562919}">
      <dgm:prSet/>
      <dgm:spPr/>
      <dgm:t>
        <a:bodyPr/>
        <a:lstStyle/>
        <a:p>
          <a:endParaRPr lang="en-US"/>
        </a:p>
      </dgm:t>
    </dgm:pt>
    <dgm:pt modelId="{D2E6E4D4-9998-4AF7-AC4D-211B51407B9F}" type="sibTrans" cxnId="{ACCADCBE-7DDA-45F9-A963-ADCED1562919}">
      <dgm:prSet/>
      <dgm:spPr/>
      <dgm:t>
        <a:bodyPr/>
        <a:lstStyle/>
        <a:p>
          <a:endParaRPr lang="en-US"/>
        </a:p>
      </dgm:t>
    </dgm:pt>
    <dgm:pt modelId="{59CF630C-3772-48CF-8479-5638D1B30F83}">
      <dgm:prSet/>
      <dgm:spPr/>
      <dgm:t>
        <a:bodyPr/>
        <a:lstStyle/>
        <a:p>
          <a:r>
            <a:rPr lang="en-US"/>
            <a:t>Sexual Orientation: sexual attraction</a:t>
          </a:r>
        </a:p>
      </dgm:t>
    </dgm:pt>
    <dgm:pt modelId="{F4AE3D58-50A9-4491-93A0-84B3B91F3BA8}" type="parTrans" cxnId="{B9B37C3A-31A3-4350-8182-59F0F6C5A4D1}">
      <dgm:prSet/>
      <dgm:spPr/>
      <dgm:t>
        <a:bodyPr/>
        <a:lstStyle/>
        <a:p>
          <a:endParaRPr lang="en-US"/>
        </a:p>
      </dgm:t>
    </dgm:pt>
    <dgm:pt modelId="{90665E3F-CAB4-4859-99D1-D81E67A7EFC3}" type="sibTrans" cxnId="{B9B37C3A-31A3-4350-8182-59F0F6C5A4D1}">
      <dgm:prSet/>
      <dgm:spPr/>
      <dgm:t>
        <a:bodyPr/>
        <a:lstStyle/>
        <a:p>
          <a:endParaRPr lang="en-US"/>
        </a:p>
      </dgm:t>
    </dgm:pt>
    <dgm:pt modelId="{9E898EF7-22BC-438A-BE3A-0B233C66877A}">
      <dgm:prSet/>
      <dgm:spPr/>
      <dgm:t>
        <a:bodyPr/>
        <a:lstStyle/>
        <a:p>
          <a:r>
            <a:rPr lang="en-US"/>
            <a:t>Romantic Orientation: romantic (not necessarily sexual) attraction</a:t>
          </a:r>
        </a:p>
      </dgm:t>
    </dgm:pt>
    <dgm:pt modelId="{09000167-3D81-45B0-94D4-9E5DB7200F15}" type="parTrans" cxnId="{683B5C82-72F7-4245-929D-17EC3FA923CE}">
      <dgm:prSet/>
      <dgm:spPr/>
      <dgm:t>
        <a:bodyPr/>
        <a:lstStyle/>
        <a:p>
          <a:endParaRPr lang="en-US"/>
        </a:p>
      </dgm:t>
    </dgm:pt>
    <dgm:pt modelId="{2045A0C2-B68A-456B-9911-ECD275E59308}" type="sibTrans" cxnId="{683B5C82-72F7-4245-929D-17EC3FA923CE}">
      <dgm:prSet/>
      <dgm:spPr/>
      <dgm:t>
        <a:bodyPr/>
        <a:lstStyle/>
        <a:p>
          <a:endParaRPr lang="en-US"/>
        </a:p>
      </dgm:t>
    </dgm:pt>
    <dgm:pt modelId="{DF3E73EF-0003-402F-9F7D-2CC5C70990B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Both can be the same, and often are for a lot of people. But they can also be different</a:t>
          </a:r>
        </a:p>
      </dgm:t>
    </dgm:pt>
    <dgm:pt modelId="{1B50D228-6A0A-40A2-A034-A52F876D96D2}" type="parTrans" cxnId="{59059249-A18F-40FA-A7E2-40B4B5BE0837}">
      <dgm:prSet/>
      <dgm:spPr/>
      <dgm:t>
        <a:bodyPr/>
        <a:lstStyle/>
        <a:p>
          <a:endParaRPr lang="en-US"/>
        </a:p>
      </dgm:t>
    </dgm:pt>
    <dgm:pt modelId="{DEA0E37F-F0C6-4163-806F-0464F1CC7AD5}" type="sibTrans" cxnId="{59059249-A18F-40FA-A7E2-40B4B5BE0837}">
      <dgm:prSet/>
      <dgm:spPr/>
      <dgm:t>
        <a:bodyPr/>
        <a:lstStyle/>
        <a:p>
          <a:endParaRPr lang="en-US"/>
        </a:p>
      </dgm:t>
    </dgm:pt>
    <dgm:pt modelId="{FAEACD88-C7A2-449E-BA97-DA740A5CA2A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Ex: A woman who is heterosexual and heteroromantic. </a:t>
          </a:r>
        </a:p>
      </dgm:t>
    </dgm:pt>
    <dgm:pt modelId="{DE6671CD-8BCE-4CE4-927F-8AB8A05E0AD8}" type="parTrans" cxnId="{6A7AF3F9-03E2-4966-AC17-454672345E89}">
      <dgm:prSet/>
      <dgm:spPr/>
      <dgm:t>
        <a:bodyPr/>
        <a:lstStyle/>
        <a:p>
          <a:endParaRPr lang="en-US"/>
        </a:p>
      </dgm:t>
    </dgm:pt>
    <dgm:pt modelId="{2A9A9FB1-0C43-4843-8A9A-C6C0A6822F98}" type="sibTrans" cxnId="{6A7AF3F9-03E2-4966-AC17-454672345E89}">
      <dgm:prSet/>
      <dgm:spPr/>
      <dgm:t>
        <a:bodyPr/>
        <a:lstStyle/>
        <a:p>
          <a:endParaRPr lang="en-US"/>
        </a:p>
      </dgm:t>
    </dgm:pt>
    <dgm:pt modelId="{AD579359-3243-4383-8422-A9F1AD83F6F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Ex: A man who is homosexual and biromantic </a:t>
          </a:r>
        </a:p>
      </dgm:t>
    </dgm:pt>
    <dgm:pt modelId="{D645F5BD-E0B0-4BF4-960A-9C2B31BD4E19}" type="parTrans" cxnId="{FEC0FBB3-CFA6-42E9-B255-906B8D2AB19D}">
      <dgm:prSet/>
      <dgm:spPr/>
      <dgm:t>
        <a:bodyPr/>
        <a:lstStyle/>
        <a:p>
          <a:endParaRPr lang="en-US"/>
        </a:p>
      </dgm:t>
    </dgm:pt>
    <dgm:pt modelId="{A985D9AC-2653-4E5E-AE3F-FD97EF40525B}" type="sibTrans" cxnId="{FEC0FBB3-CFA6-42E9-B255-906B8D2AB19D}">
      <dgm:prSet/>
      <dgm:spPr/>
      <dgm:t>
        <a:bodyPr/>
        <a:lstStyle/>
        <a:p>
          <a:endParaRPr lang="en-US"/>
        </a:p>
      </dgm:t>
    </dgm:pt>
    <dgm:pt modelId="{6395682D-135F-44C6-A5AD-32A4560A2FCF}" type="pres">
      <dgm:prSet presAssocID="{CE9DC191-17F9-49D2-B7D4-914A8C592E24}" presName="Name0" presStyleCnt="0">
        <dgm:presLayoutVars>
          <dgm:dir/>
          <dgm:animLvl val="lvl"/>
          <dgm:resizeHandles val="exact"/>
        </dgm:presLayoutVars>
      </dgm:prSet>
      <dgm:spPr/>
    </dgm:pt>
    <dgm:pt modelId="{7357DA29-C6E2-495B-A4EF-242F1A03D49F}" type="pres">
      <dgm:prSet presAssocID="{7E3D73AC-41A0-43E5-BD39-F3BFFE5EC4AD}" presName="linNode" presStyleCnt="0"/>
      <dgm:spPr/>
    </dgm:pt>
    <dgm:pt modelId="{AA3ADD35-4CA5-479F-A945-FC3F107358FF}" type="pres">
      <dgm:prSet presAssocID="{7E3D73AC-41A0-43E5-BD39-F3BFFE5EC4A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F0EE1B0-599F-4FD4-B369-B6EB651CB81C}" type="pres">
      <dgm:prSet presAssocID="{7E3D73AC-41A0-43E5-BD39-F3BFFE5EC4AD}" presName="descendantText" presStyleLbl="alignAccFollowNode1" presStyleIdx="0" presStyleCnt="2">
        <dgm:presLayoutVars>
          <dgm:bulletEnabled val="1"/>
        </dgm:presLayoutVars>
      </dgm:prSet>
      <dgm:spPr/>
    </dgm:pt>
    <dgm:pt modelId="{18B07898-D036-411F-8F6F-D02CA5A419D5}" type="pres">
      <dgm:prSet presAssocID="{D2E6E4D4-9998-4AF7-AC4D-211B51407B9F}" presName="sp" presStyleCnt="0"/>
      <dgm:spPr/>
    </dgm:pt>
    <dgm:pt modelId="{F822CBCE-E656-4CB2-9E03-FF79CEBD8F80}" type="pres">
      <dgm:prSet presAssocID="{DF3E73EF-0003-402F-9F7D-2CC5C70990B2}" presName="linNode" presStyleCnt="0"/>
      <dgm:spPr/>
    </dgm:pt>
    <dgm:pt modelId="{E6ADAF3F-9387-443B-8A3F-063426E58689}" type="pres">
      <dgm:prSet presAssocID="{DF3E73EF-0003-402F-9F7D-2CC5C70990B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00F2E65-D177-4760-A295-7DE23B32D53B}" type="pres">
      <dgm:prSet presAssocID="{DF3E73EF-0003-402F-9F7D-2CC5C70990B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9B37C3A-31A3-4350-8182-59F0F6C5A4D1}" srcId="{7E3D73AC-41A0-43E5-BD39-F3BFFE5EC4AD}" destId="{59CF630C-3772-48CF-8479-5638D1B30F83}" srcOrd="0" destOrd="0" parTransId="{F4AE3D58-50A9-4491-93A0-84B3B91F3BA8}" sibTransId="{90665E3F-CAB4-4859-99D1-D81E67A7EFC3}"/>
    <dgm:cxn modelId="{59059249-A18F-40FA-A7E2-40B4B5BE0837}" srcId="{CE9DC191-17F9-49D2-B7D4-914A8C592E24}" destId="{DF3E73EF-0003-402F-9F7D-2CC5C70990B2}" srcOrd="1" destOrd="0" parTransId="{1B50D228-6A0A-40A2-A034-A52F876D96D2}" sibTransId="{DEA0E37F-F0C6-4163-806F-0464F1CC7AD5}"/>
    <dgm:cxn modelId="{E268C07D-9BD9-4DB7-A822-325D21AEE818}" type="presOf" srcId="{AD579359-3243-4383-8422-A9F1AD83F6F1}" destId="{900F2E65-D177-4760-A295-7DE23B32D53B}" srcOrd="0" destOrd="1" presId="urn:microsoft.com/office/officeart/2005/8/layout/vList5"/>
    <dgm:cxn modelId="{683B5C82-72F7-4245-929D-17EC3FA923CE}" srcId="{7E3D73AC-41A0-43E5-BD39-F3BFFE5EC4AD}" destId="{9E898EF7-22BC-438A-BE3A-0B233C66877A}" srcOrd="1" destOrd="0" parTransId="{09000167-3D81-45B0-94D4-9E5DB7200F15}" sibTransId="{2045A0C2-B68A-456B-9911-ECD275E59308}"/>
    <dgm:cxn modelId="{14F20385-5C54-42F3-879E-F89120AC3883}" type="presOf" srcId="{9E898EF7-22BC-438A-BE3A-0B233C66877A}" destId="{BF0EE1B0-599F-4FD4-B369-B6EB651CB81C}" srcOrd="0" destOrd="1" presId="urn:microsoft.com/office/officeart/2005/8/layout/vList5"/>
    <dgm:cxn modelId="{18740E8D-9831-4C3F-B349-A7608B2BA565}" type="presOf" srcId="{FAEACD88-C7A2-449E-BA97-DA740A5CA2AA}" destId="{900F2E65-D177-4760-A295-7DE23B32D53B}" srcOrd="0" destOrd="0" presId="urn:microsoft.com/office/officeart/2005/8/layout/vList5"/>
    <dgm:cxn modelId="{BB34C69D-929C-4974-AAC8-D5F38D848902}" type="presOf" srcId="{59CF630C-3772-48CF-8479-5638D1B30F83}" destId="{BF0EE1B0-599F-4FD4-B369-B6EB651CB81C}" srcOrd="0" destOrd="0" presId="urn:microsoft.com/office/officeart/2005/8/layout/vList5"/>
    <dgm:cxn modelId="{FEC0FBB3-CFA6-42E9-B255-906B8D2AB19D}" srcId="{DF3E73EF-0003-402F-9F7D-2CC5C70990B2}" destId="{AD579359-3243-4383-8422-A9F1AD83F6F1}" srcOrd="1" destOrd="0" parTransId="{D645F5BD-E0B0-4BF4-960A-9C2B31BD4E19}" sibTransId="{A985D9AC-2653-4E5E-AE3F-FD97EF40525B}"/>
    <dgm:cxn modelId="{ACCADCBE-7DDA-45F9-A963-ADCED1562919}" srcId="{CE9DC191-17F9-49D2-B7D4-914A8C592E24}" destId="{7E3D73AC-41A0-43E5-BD39-F3BFFE5EC4AD}" srcOrd="0" destOrd="0" parTransId="{76215E5A-C8F6-4B63-A08E-576ADC6EC8CB}" sibTransId="{D2E6E4D4-9998-4AF7-AC4D-211B51407B9F}"/>
    <dgm:cxn modelId="{2EC410E5-F9AD-48A3-A391-422E0012775D}" type="presOf" srcId="{7E3D73AC-41A0-43E5-BD39-F3BFFE5EC4AD}" destId="{AA3ADD35-4CA5-479F-A945-FC3F107358FF}" srcOrd="0" destOrd="0" presId="urn:microsoft.com/office/officeart/2005/8/layout/vList5"/>
    <dgm:cxn modelId="{956695F1-C4C7-4502-9C73-D1553D31A76A}" type="presOf" srcId="{DF3E73EF-0003-402F-9F7D-2CC5C70990B2}" destId="{E6ADAF3F-9387-443B-8A3F-063426E58689}" srcOrd="0" destOrd="0" presId="urn:microsoft.com/office/officeart/2005/8/layout/vList5"/>
    <dgm:cxn modelId="{6A7AF3F9-03E2-4966-AC17-454672345E89}" srcId="{DF3E73EF-0003-402F-9F7D-2CC5C70990B2}" destId="{FAEACD88-C7A2-449E-BA97-DA740A5CA2AA}" srcOrd="0" destOrd="0" parTransId="{DE6671CD-8BCE-4CE4-927F-8AB8A05E0AD8}" sibTransId="{2A9A9FB1-0C43-4843-8A9A-C6C0A6822F98}"/>
    <dgm:cxn modelId="{568CF6FD-69A3-4FB3-A174-F70F6A335B80}" type="presOf" srcId="{CE9DC191-17F9-49D2-B7D4-914A8C592E24}" destId="{6395682D-135F-44C6-A5AD-32A4560A2FCF}" srcOrd="0" destOrd="0" presId="urn:microsoft.com/office/officeart/2005/8/layout/vList5"/>
    <dgm:cxn modelId="{5BF3ACEC-4C4A-40EB-8039-A03F6BC82BC9}" type="presParOf" srcId="{6395682D-135F-44C6-A5AD-32A4560A2FCF}" destId="{7357DA29-C6E2-495B-A4EF-242F1A03D49F}" srcOrd="0" destOrd="0" presId="urn:microsoft.com/office/officeart/2005/8/layout/vList5"/>
    <dgm:cxn modelId="{8C608A52-9E19-49A1-B64C-5B07C9A1C732}" type="presParOf" srcId="{7357DA29-C6E2-495B-A4EF-242F1A03D49F}" destId="{AA3ADD35-4CA5-479F-A945-FC3F107358FF}" srcOrd="0" destOrd="0" presId="urn:microsoft.com/office/officeart/2005/8/layout/vList5"/>
    <dgm:cxn modelId="{28ABACB2-0B97-4B0F-90B1-7BFEA2B6CBD4}" type="presParOf" srcId="{7357DA29-C6E2-495B-A4EF-242F1A03D49F}" destId="{BF0EE1B0-599F-4FD4-B369-B6EB651CB81C}" srcOrd="1" destOrd="0" presId="urn:microsoft.com/office/officeart/2005/8/layout/vList5"/>
    <dgm:cxn modelId="{9C77096D-A522-42C5-ABCF-031D63641FFE}" type="presParOf" srcId="{6395682D-135F-44C6-A5AD-32A4560A2FCF}" destId="{18B07898-D036-411F-8F6F-D02CA5A419D5}" srcOrd="1" destOrd="0" presId="urn:microsoft.com/office/officeart/2005/8/layout/vList5"/>
    <dgm:cxn modelId="{30E61EF5-B00D-4A66-9446-5B34B481B843}" type="presParOf" srcId="{6395682D-135F-44C6-A5AD-32A4560A2FCF}" destId="{F822CBCE-E656-4CB2-9E03-FF79CEBD8F80}" srcOrd="2" destOrd="0" presId="urn:microsoft.com/office/officeart/2005/8/layout/vList5"/>
    <dgm:cxn modelId="{100860CE-4036-4EC9-8764-AE4C380E16DA}" type="presParOf" srcId="{F822CBCE-E656-4CB2-9E03-FF79CEBD8F80}" destId="{E6ADAF3F-9387-443B-8A3F-063426E58689}" srcOrd="0" destOrd="0" presId="urn:microsoft.com/office/officeart/2005/8/layout/vList5"/>
    <dgm:cxn modelId="{1DBB253D-84DC-4FAE-8B15-6E2DF491C21D}" type="presParOf" srcId="{F822CBCE-E656-4CB2-9E03-FF79CEBD8F80}" destId="{900F2E65-D177-4760-A295-7DE23B32D5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6153D4-3CB5-41F2-882C-9D26A99FA81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C93ADA-59F2-4D0C-ACF8-6ADDAB9377EC}">
      <dgm:prSet/>
      <dgm:spPr/>
      <dgm:t>
        <a:bodyPr/>
        <a:lstStyle/>
        <a:p>
          <a:r>
            <a:rPr lang="en-US"/>
            <a:t>I think of both like this:</a:t>
          </a:r>
        </a:p>
      </dgm:t>
    </dgm:pt>
    <dgm:pt modelId="{8E8A6B06-1D4B-4E6B-9C2B-7972ACB4E854}" type="parTrans" cxnId="{CF0929AE-DE7B-4C7C-A471-B06F89BEE85E}">
      <dgm:prSet/>
      <dgm:spPr/>
      <dgm:t>
        <a:bodyPr/>
        <a:lstStyle/>
        <a:p>
          <a:endParaRPr lang="en-US"/>
        </a:p>
      </dgm:t>
    </dgm:pt>
    <dgm:pt modelId="{6628A037-F9F9-4EBF-8F92-3BF487F2DD56}" type="sibTrans" cxnId="{CF0929AE-DE7B-4C7C-A471-B06F89BEE85E}">
      <dgm:prSet/>
      <dgm:spPr/>
      <dgm:t>
        <a:bodyPr/>
        <a:lstStyle/>
        <a:p>
          <a:endParaRPr lang="en-US"/>
        </a:p>
      </dgm:t>
    </dgm:pt>
    <dgm:pt modelId="{8ED6CDDA-DB0D-497E-B0BD-9055164B8696}">
      <dgm:prSet/>
      <dgm:spPr/>
      <dgm:t>
        <a:bodyPr/>
        <a:lstStyle/>
        <a:p>
          <a:r>
            <a:rPr lang="en-US"/>
            <a:t>Romantic orientation: who I want to go on a date with, get to know, have similar values, etc</a:t>
          </a:r>
        </a:p>
      </dgm:t>
    </dgm:pt>
    <dgm:pt modelId="{EA96A48A-5F4D-45C5-ADA9-4FDB9780CF1B}" type="parTrans" cxnId="{CDE1CFBC-ADFE-4203-9D26-09464DD5303C}">
      <dgm:prSet/>
      <dgm:spPr/>
      <dgm:t>
        <a:bodyPr/>
        <a:lstStyle/>
        <a:p>
          <a:endParaRPr lang="en-US"/>
        </a:p>
      </dgm:t>
    </dgm:pt>
    <dgm:pt modelId="{B7FFC8F9-65E0-414E-8B10-239C950F177E}" type="sibTrans" cxnId="{CDE1CFBC-ADFE-4203-9D26-09464DD5303C}">
      <dgm:prSet/>
      <dgm:spPr/>
      <dgm:t>
        <a:bodyPr/>
        <a:lstStyle/>
        <a:p>
          <a:endParaRPr lang="en-US"/>
        </a:p>
      </dgm:t>
    </dgm:pt>
    <dgm:pt modelId="{30DBF7D9-AB85-454B-BB18-BDC4A0D50329}">
      <dgm:prSet/>
      <dgm:spPr/>
      <dgm:t>
        <a:bodyPr/>
        <a:lstStyle/>
        <a:p>
          <a:r>
            <a:rPr lang="en-US"/>
            <a:t>Sexual orientation: who I would want to hook up with, and not necessarily date</a:t>
          </a:r>
        </a:p>
      </dgm:t>
    </dgm:pt>
    <dgm:pt modelId="{7C9D38A4-7A64-4243-B2C5-0BA8BA1E9AB4}" type="parTrans" cxnId="{E01971FD-DC14-4BDE-BD67-F0A6DC7B0BC8}">
      <dgm:prSet/>
      <dgm:spPr/>
      <dgm:t>
        <a:bodyPr/>
        <a:lstStyle/>
        <a:p>
          <a:endParaRPr lang="en-US"/>
        </a:p>
      </dgm:t>
    </dgm:pt>
    <dgm:pt modelId="{6AAC125A-6044-4EA2-8C71-95D70D1ADA0A}" type="sibTrans" cxnId="{E01971FD-DC14-4BDE-BD67-F0A6DC7B0BC8}">
      <dgm:prSet/>
      <dgm:spPr/>
      <dgm:t>
        <a:bodyPr/>
        <a:lstStyle/>
        <a:p>
          <a:endParaRPr lang="en-US"/>
        </a:p>
      </dgm:t>
    </dgm:pt>
    <dgm:pt modelId="{3C6F0002-4D8E-4A04-90DA-AF3ACF79B83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Example: </a:t>
          </a:r>
          <a:r>
            <a:rPr lang="en-US" err="1"/>
            <a:t>MSM</a:t>
          </a:r>
          <a:r>
            <a:rPr lang="en-US"/>
            <a:t> (men who have sex with men) </a:t>
          </a:r>
        </a:p>
      </dgm:t>
    </dgm:pt>
    <dgm:pt modelId="{53BB9392-4439-4C45-9F96-E3A469A082B1}" type="parTrans" cxnId="{87CBAB93-8699-41F5-8F07-A11EBE42286D}">
      <dgm:prSet/>
      <dgm:spPr/>
      <dgm:t>
        <a:bodyPr/>
        <a:lstStyle/>
        <a:p>
          <a:endParaRPr lang="en-US"/>
        </a:p>
      </dgm:t>
    </dgm:pt>
    <dgm:pt modelId="{CF31385F-71A5-4830-BDE3-514F423A1B6C}" type="sibTrans" cxnId="{87CBAB93-8699-41F5-8F07-A11EBE42286D}">
      <dgm:prSet/>
      <dgm:spPr/>
      <dgm:t>
        <a:bodyPr/>
        <a:lstStyle/>
        <a:p>
          <a:endParaRPr lang="en-US"/>
        </a:p>
      </dgm:t>
    </dgm:pt>
    <dgm:pt modelId="{26CD5808-8983-453D-A868-05D96E8F383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US" err="1"/>
            <a:t>MSM</a:t>
          </a:r>
          <a:r>
            <a:rPr lang="en-US"/>
            <a:t> are men who don’t identify with “gay” or “homosexual”. This </a:t>
          </a:r>
          <a:r>
            <a:rPr lang="en-US" i="1"/>
            <a:t>could</a:t>
          </a:r>
          <a:r>
            <a:rPr lang="en-US"/>
            <a:t> be men who are sexually attracted to men but not romantically </a:t>
          </a:r>
        </a:p>
      </dgm:t>
    </dgm:pt>
    <dgm:pt modelId="{CAE6ED71-BE3C-48DB-ABE6-69E876B6103D}" type="parTrans" cxnId="{8D2E4075-AB18-468F-8CFB-93FEF9666077}">
      <dgm:prSet/>
      <dgm:spPr/>
      <dgm:t>
        <a:bodyPr/>
        <a:lstStyle/>
        <a:p>
          <a:endParaRPr lang="en-US"/>
        </a:p>
      </dgm:t>
    </dgm:pt>
    <dgm:pt modelId="{798C8B3A-DD38-45E1-A9A1-0DEF9F61BDF2}" type="sibTrans" cxnId="{8D2E4075-AB18-468F-8CFB-93FEF9666077}">
      <dgm:prSet/>
      <dgm:spPr/>
      <dgm:t>
        <a:bodyPr/>
        <a:lstStyle/>
        <a:p>
          <a:endParaRPr lang="en-US"/>
        </a:p>
      </dgm:t>
    </dgm:pt>
    <dgm:pt modelId="{51051213-52AE-4E78-9B22-2C2F892E0F84}" type="pres">
      <dgm:prSet presAssocID="{D56153D4-3CB5-41F2-882C-9D26A99FA819}" presName="Name0" presStyleCnt="0">
        <dgm:presLayoutVars>
          <dgm:dir/>
          <dgm:animLvl val="lvl"/>
          <dgm:resizeHandles val="exact"/>
        </dgm:presLayoutVars>
      </dgm:prSet>
      <dgm:spPr/>
    </dgm:pt>
    <dgm:pt modelId="{FA1FF5D5-29FD-4569-B0C5-0896A626A02F}" type="pres">
      <dgm:prSet presAssocID="{85C93ADA-59F2-4D0C-ACF8-6ADDAB9377EC}" presName="composite" presStyleCnt="0"/>
      <dgm:spPr/>
    </dgm:pt>
    <dgm:pt modelId="{CBCD2356-BBC6-4E3F-9ACB-924D0DC243F1}" type="pres">
      <dgm:prSet presAssocID="{85C93ADA-59F2-4D0C-ACF8-6ADDAB9377E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04D9016-930E-4D49-854E-B0D00A0A9C3C}" type="pres">
      <dgm:prSet presAssocID="{85C93ADA-59F2-4D0C-ACF8-6ADDAB9377EC}" presName="desTx" presStyleLbl="alignAccFollowNode1" presStyleIdx="0" presStyleCnt="2">
        <dgm:presLayoutVars>
          <dgm:bulletEnabled val="1"/>
        </dgm:presLayoutVars>
      </dgm:prSet>
      <dgm:spPr/>
    </dgm:pt>
    <dgm:pt modelId="{650B485B-AE61-4296-8FF8-D5DC9C32B8F8}" type="pres">
      <dgm:prSet presAssocID="{6628A037-F9F9-4EBF-8F92-3BF487F2DD56}" presName="space" presStyleCnt="0"/>
      <dgm:spPr/>
    </dgm:pt>
    <dgm:pt modelId="{AECD7AC3-8626-4B2B-BB5D-5A88A2DB1554}" type="pres">
      <dgm:prSet presAssocID="{3C6F0002-4D8E-4A04-90DA-AF3ACF79B83D}" presName="composite" presStyleCnt="0"/>
      <dgm:spPr/>
    </dgm:pt>
    <dgm:pt modelId="{8CEE58C9-5867-4BB8-932F-9A9A272ED416}" type="pres">
      <dgm:prSet presAssocID="{3C6F0002-4D8E-4A04-90DA-AF3ACF79B8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D0A667-56FD-4CE8-8A22-7E809BE322D9}" type="pres">
      <dgm:prSet presAssocID="{3C6F0002-4D8E-4A04-90DA-AF3ACF79B83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BB00829-F4BE-4438-90D7-83CF54A814DD}" type="presOf" srcId="{30DBF7D9-AB85-454B-BB18-BDC4A0D50329}" destId="{C04D9016-930E-4D49-854E-B0D00A0A9C3C}" srcOrd="0" destOrd="1" presId="urn:microsoft.com/office/officeart/2005/8/layout/hList1"/>
    <dgm:cxn modelId="{F41CA451-A909-4634-901F-0AA1F5E8DADC}" type="presOf" srcId="{8ED6CDDA-DB0D-497E-B0BD-9055164B8696}" destId="{C04D9016-930E-4D49-854E-B0D00A0A9C3C}" srcOrd="0" destOrd="0" presId="urn:microsoft.com/office/officeart/2005/8/layout/hList1"/>
    <dgm:cxn modelId="{8D2E4075-AB18-468F-8CFB-93FEF9666077}" srcId="{3C6F0002-4D8E-4A04-90DA-AF3ACF79B83D}" destId="{26CD5808-8983-453D-A868-05D96E8F3832}" srcOrd="0" destOrd="0" parTransId="{CAE6ED71-BE3C-48DB-ABE6-69E876B6103D}" sibTransId="{798C8B3A-DD38-45E1-A9A1-0DEF9F61BDF2}"/>
    <dgm:cxn modelId="{C49AB275-EE33-4D51-B9F8-0D74A09E0FCC}" type="presOf" srcId="{85C93ADA-59F2-4D0C-ACF8-6ADDAB9377EC}" destId="{CBCD2356-BBC6-4E3F-9ACB-924D0DC243F1}" srcOrd="0" destOrd="0" presId="urn:microsoft.com/office/officeart/2005/8/layout/hList1"/>
    <dgm:cxn modelId="{87CBAB93-8699-41F5-8F07-A11EBE42286D}" srcId="{D56153D4-3CB5-41F2-882C-9D26A99FA819}" destId="{3C6F0002-4D8E-4A04-90DA-AF3ACF79B83D}" srcOrd="1" destOrd="0" parTransId="{53BB9392-4439-4C45-9F96-E3A469A082B1}" sibTransId="{CF31385F-71A5-4830-BDE3-514F423A1B6C}"/>
    <dgm:cxn modelId="{851E7CA3-26CA-4B1B-975D-B3879FAF2A43}" type="presOf" srcId="{3C6F0002-4D8E-4A04-90DA-AF3ACF79B83D}" destId="{8CEE58C9-5867-4BB8-932F-9A9A272ED416}" srcOrd="0" destOrd="0" presId="urn:microsoft.com/office/officeart/2005/8/layout/hList1"/>
    <dgm:cxn modelId="{187467A5-724A-41A6-90F6-AC3FAD09898C}" type="presOf" srcId="{26CD5808-8983-453D-A868-05D96E8F3832}" destId="{D3D0A667-56FD-4CE8-8A22-7E809BE322D9}" srcOrd="0" destOrd="0" presId="urn:microsoft.com/office/officeart/2005/8/layout/hList1"/>
    <dgm:cxn modelId="{CF0929AE-DE7B-4C7C-A471-B06F89BEE85E}" srcId="{D56153D4-3CB5-41F2-882C-9D26A99FA819}" destId="{85C93ADA-59F2-4D0C-ACF8-6ADDAB9377EC}" srcOrd="0" destOrd="0" parTransId="{8E8A6B06-1D4B-4E6B-9C2B-7972ACB4E854}" sibTransId="{6628A037-F9F9-4EBF-8F92-3BF487F2DD56}"/>
    <dgm:cxn modelId="{CDE1CFBC-ADFE-4203-9D26-09464DD5303C}" srcId="{85C93ADA-59F2-4D0C-ACF8-6ADDAB9377EC}" destId="{8ED6CDDA-DB0D-497E-B0BD-9055164B8696}" srcOrd="0" destOrd="0" parTransId="{EA96A48A-5F4D-45C5-ADA9-4FDB9780CF1B}" sibTransId="{B7FFC8F9-65E0-414E-8B10-239C950F177E}"/>
    <dgm:cxn modelId="{2D88C4C1-B774-4993-9A01-07C3C259E8E2}" type="presOf" srcId="{D56153D4-3CB5-41F2-882C-9D26A99FA819}" destId="{51051213-52AE-4E78-9B22-2C2F892E0F84}" srcOrd="0" destOrd="0" presId="urn:microsoft.com/office/officeart/2005/8/layout/hList1"/>
    <dgm:cxn modelId="{E01971FD-DC14-4BDE-BD67-F0A6DC7B0BC8}" srcId="{85C93ADA-59F2-4D0C-ACF8-6ADDAB9377EC}" destId="{30DBF7D9-AB85-454B-BB18-BDC4A0D50329}" srcOrd="1" destOrd="0" parTransId="{7C9D38A4-7A64-4243-B2C5-0BA8BA1E9AB4}" sibTransId="{6AAC125A-6044-4EA2-8C71-95D70D1ADA0A}"/>
    <dgm:cxn modelId="{CC377333-3CC4-468C-B141-6A66165F4BF6}" type="presParOf" srcId="{51051213-52AE-4E78-9B22-2C2F892E0F84}" destId="{FA1FF5D5-29FD-4569-B0C5-0896A626A02F}" srcOrd="0" destOrd="0" presId="urn:microsoft.com/office/officeart/2005/8/layout/hList1"/>
    <dgm:cxn modelId="{56F0C57E-B44D-4158-8496-91461CDC55B5}" type="presParOf" srcId="{FA1FF5D5-29FD-4569-B0C5-0896A626A02F}" destId="{CBCD2356-BBC6-4E3F-9ACB-924D0DC243F1}" srcOrd="0" destOrd="0" presId="urn:microsoft.com/office/officeart/2005/8/layout/hList1"/>
    <dgm:cxn modelId="{8D704175-9A6C-41AB-BE08-31FE449DCBCF}" type="presParOf" srcId="{FA1FF5D5-29FD-4569-B0C5-0896A626A02F}" destId="{C04D9016-930E-4D49-854E-B0D00A0A9C3C}" srcOrd="1" destOrd="0" presId="urn:microsoft.com/office/officeart/2005/8/layout/hList1"/>
    <dgm:cxn modelId="{26C938D1-EB4F-4374-A584-C0CA01A9E95A}" type="presParOf" srcId="{51051213-52AE-4E78-9B22-2C2F892E0F84}" destId="{650B485B-AE61-4296-8FF8-D5DC9C32B8F8}" srcOrd="1" destOrd="0" presId="urn:microsoft.com/office/officeart/2005/8/layout/hList1"/>
    <dgm:cxn modelId="{1A5D594C-0FF7-4E5B-B0F9-239288E3EC3C}" type="presParOf" srcId="{51051213-52AE-4E78-9B22-2C2F892E0F84}" destId="{AECD7AC3-8626-4B2B-BB5D-5A88A2DB1554}" srcOrd="2" destOrd="0" presId="urn:microsoft.com/office/officeart/2005/8/layout/hList1"/>
    <dgm:cxn modelId="{FEA970FC-FC43-4228-BDEB-D331314128CD}" type="presParOf" srcId="{AECD7AC3-8626-4B2B-BB5D-5A88A2DB1554}" destId="{8CEE58C9-5867-4BB8-932F-9A9A272ED416}" srcOrd="0" destOrd="0" presId="urn:microsoft.com/office/officeart/2005/8/layout/hList1"/>
    <dgm:cxn modelId="{FB2794C9-128F-4442-8502-5494269F5324}" type="presParOf" srcId="{AECD7AC3-8626-4B2B-BB5D-5A88A2DB1554}" destId="{D3D0A667-56FD-4CE8-8A22-7E809BE322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4F3828-03EC-4BB2-BA30-E70E5B69598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33FC01AA-479A-4073-9DFC-98E76C66DB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School Officials and peers</a:t>
          </a:r>
        </a:p>
      </dgm:t>
    </dgm:pt>
    <dgm:pt modelId="{354910C3-5327-4285-8C33-7EF26F1B6898}" type="parTrans" cxnId="{ACE93AFA-37B5-4B48-A656-A2B0DDEC428C}">
      <dgm:prSet/>
      <dgm:spPr/>
      <dgm:t>
        <a:bodyPr/>
        <a:lstStyle/>
        <a:p>
          <a:endParaRPr lang="en-US"/>
        </a:p>
      </dgm:t>
    </dgm:pt>
    <dgm:pt modelId="{F4703C1C-8D82-44D7-B560-713424ACDA8E}" type="sibTrans" cxnId="{ACE93AFA-37B5-4B48-A656-A2B0DDEC428C}">
      <dgm:prSet/>
      <dgm:spPr/>
      <dgm:t>
        <a:bodyPr/>
        <a:lstStyle/>
        <a:p>
          <a:endParaRPr lang="en-US"/>
        </a:p>
      </dgm:t>
    </dgm:pt>
    <dgm:pt modelId="{B8FC54F8-481B-469C-BA2E-850CEDB9B6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Police violence</a:t>
          </a:r>
          <a:endParaRPr lang="en-US"/>
        </a:p>
      </dgm:t>
    </dgm:pt>
    <dgm:pt modelId="{2608E13F-BBA9-461D-BB87-95BC2949AA91}" type="parTrans" cxnId="{2871F563-5FDC-44EC-A962-54A7D7DD7BC9}">
      <dgm:prSet/>
      <dgm:spPr/>
      <dgm:t>
        <a:bodyPr/>
        <a:lstStyle/>
        <a:p>
          <a:endParaRPr lang="en-US"/>
        </a:p>
      </dgm:t>
    </dgm:pt>
    <dgm:pt modelId="{50E9D95E-A14B-49F2-A56F-E5CC82BE16F7}" type="sibTrans" cxnId="{2871F563-5FDC-44EC-A962-54A7D7DD7BC9}">
      <dgm:prSet/>
      <dgm:spPr/>
      <dgm:t>
        <a:bodyPr/>
        <a:lstStyle/>
        <a:p>
          <a:endParaRPr lang="en-US"/>
        </a:p>
      </dgm:t>
    </dgm:pt>
    <dgm:pt modelId="{DF3A320B-4DB6-4A6C-86E5-480339AA60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2"/>
            </a:rPr>
            <a:t>Bias from teachers, staff, and peers</a:t>
          </a:r>
          <a:endParaRPr lang="en-US"/>
        </a:p>
      </dgm:t>
    </dgm:pt>
    <dgm:pt modelId="{CA3D57BA-F1E8-4E2D-9EE2-821669C45377}" type="parTrans" cxnId="{AEAD4578-56D7-43BB-898B-5BA975BAA0F1}">
      <dgm:prSet/>
      <dgm:spPr/>
      <dgm:t>
        <a:bodyPr/>
        <a:lstStyle/>
        <a:p>
          <a:endParaRPr lang="en-US"/>
        </a:p>
      </dgm:t>
    </dgm:pt>
    <dgm:pt modelId="{FC0BC850-C459-429D-8785-116B87402B59}" type="sibTrans" cxnId="{AEAD4578-56D7-43BB-898B-5BA975BAA0F1}">
      <dgm:prSet/>
      <dgm:spPr/>
      <dgm:t>
        <a:bodyPr/>
        <a:lstStyle/>
        <a:p>
          <a:endParaRPr lang="en-US"/>
        </a:p>
      </dgm:t>
    </dgm:pt>
    <dgm:pt modelId="{7F752909-3AE8-433D-AEE2-254AFA7DEF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C022C7-5220-49FE-91E9-E03CA747F7A0}" type="parTrans" cxnId="{1E143F81-892A-471B-A4A5-CC623EE9CB54}">
      <dgm:prSet/>
      <dgm:spPr/>
      <dgm:t>
        <a:bodyPr/>
        <a:lstStyle/>
        <a:p>
          <a:endParaRPr lang="en-US"/>
        </a:p>
      </dgm:t>
    </dgm:pt>
    <dgm:pt modelId="{C3F109E7-A431-46CF-A2F8-961AB42782CB}" type="sibTrans" cxnId="{1E143F81-892A-471B-A4A5-CC623EE9CB54}">
      <dgm:prSet/>
      <dgm:spPr/>
      <dgm:t>
        <a:bodyPr/>
        <a:lstStyle/>
        <a:p>
          <a:endParaRPr lang="en-US"/>
        </a:p>
      </dgm:t>
    </dgm:pt>
    <dgm:pt modelId="{22A076C0-D366-4CD7-980D-E348DCB9AD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Exclusion Consequences</a:t>
          </a:r>
        </a:p>
      </dgm:t>
    </dgm:pt>
    <dgm:pt modelId="{1946663B-D500-4938-9DAD-46C1915D1C96}" type="parTrans" cxnId="{AC391C9A-837A-42B0-A401-EBB276FC2FC6}">
      <dgm:prSet/>
      <dgm:spPr/>
      <dgm:t>
        <a:bodyPr/>
        <a:lstStyle/>
        <a:p>
          <a:endParaRPr lang="en-US"/>
        </a:p>
      </dgm:t>
    </dgm:pt>
    <dgm:pt modelId="{2A92E071-CD12-47EA-BA2A-37B737E27631}" type="sibTrans" cxnId="{AC391C9A-837A-42B0-A401-EBB276FC2FC6}">
      <dgm:prSet/>
      <dgm:spPr/>
      <dgm:t>
        <a:bodyPr/>
        <a:lstStyle/>
        <a:p>
          <a:endParaRPr lang="en-US"/>
        </a:p>
      </dgm:t>
    </dgm:pt>
    <dgm:pt modelId="{AD3C538A-DCAF-4336-B31B-81B8A13BF0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3"/>
            </a:rPr>
            <a:t>Family exclusion</a:t>
          </a:r>
          <a:endParaRPr lang="en-US"/>
        </a:p>
      </dgm:t>
    </dgm:pt>
    <dgm:pt modelId="{FF6E59F9-BE02-4ACC-8247-99092DA663D0}" type="parTrans" cxnId="{41DC43B9-21B0-4371-8DA3-24A1D1AF169B}">
      <dgm:prSet/>
      <dgm:spPr/>
      <dgm:t>
        <a:bodyPr/>
        <a:lstStyle/>
        <a:p>
          <a:endParaRPr lang="en-US"/>
        </a:p>
      </dgm:t>
    </dgm:pt>
    <dgm:pt modelId="{502CAB46-BA64-4B79-A69B-7343878319C1}" type="sibTrans" cxnId="{41DC43B9-21B0-4371-8DA3-24A1D1AF169B}">
      <dgm:prSet/>
      <dgm:spPr/>
      <dgm:t>
        <a:bodyPr/>
        <a:lstStyle/>
        <a:p>
          <a:endParaRPr lang="en-US"/>
        </a:p>
      </dgm:t>
    </dgm:pt>
    <dgm:pt modelId="{0D7C2448-45EF-4E24-B04F-CBB4FB7F36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exclusion</a:t>
          </a:r>
        </a:p>
      </dgm:t>
    </dgm:pt>
    <dgm:pt modelId="{5D9274BC-C947-4320-B1A7-982829CA2B4B}" type="parTrans" cxnId="{DCB5967E-CB59-4668-8031-AE12A6E51996}">
      <dgm:prSet/>
      <dgm:spPr/>
      <dgm:t>
        <a:bodyPr/>
        <a:lstStyle/>
        <a:p>
          <a:endParaRPr lang="en-US"/>
        </a:p>
      </dgm:t>
    </dgm:pt>
    <dgm:pt modelId="{B77F6CCF-E67F-4D4B-8569-AAA43C78DFE3}" type="sibTrans" cxnId="{DCB5967E-CB59-4668-8031-AE12A6E51996}">
      <dgm:prSet/>
      <dgm:spPr/>
      <dgm:t>
        <a:bodyPr/>
        <a:lstStyle/>
        <a:p>
          <a:endParaRPr lang="en-US"/>
        </a:p>
      </dgm:t>
    </dgm:pt>
    <dgm:pt modelId="{7CF519A7-8167-4F03-A6B9-8BA7AF7945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4"/>
            </a:rPr>
            <a:t>Compounding  factors (race, ability, class, etc.)</a:t>
          </a:r>
          <a:endParaRPr lang="en-US"/>
        </a:p>
      </dgm:t>
    </dgm:pt>
    <dgm:pt modelId="{1D76433E-A384-45A5-93F6-FC536C727A57}" type="parTrans" cxnId="{D76C6906-B9DE-4108-96DD-E1FCD9566ECB}">
      <dgm:prSet/>
      <dgm:spPr/>
      <dgm:t>
        <a:bodyPr/>
        <a:lstStyle/>
        <a:p>
          <a:endParaRPr lang="en-US"/>
        </a:p>
      </dgm:t>
    </dgm:pt>
    <dgm:pt modelId="{04299007-0C81-4871-B6A1-E6A229969EF2}" type="sibTrans" cxnId="{D76C6906-B9DE-4108-96DD-E1FCD9566ECB}">
      <dgm:prSet/>
      <dgm:spPr/>
      <dgm:t>
        <a:bodyPr/>
        <a:lstStyle/>
        <a:p>
          <a:endParaRPr lang="en-US"/>
        </a:p>
      </dgm:t>
    </dgm:pt>
    <dgm:pt modelId="{A4B9B627-CD8B-40C4-8EE9-19DF05F2155B}" type="pres">
      <dgm:prSet presAssocID="{CD4F3828-03EC-4BB2-BA30-E70E5B695984}" presName="root" presStyleCnt="0">
        <dgm:presLayoutVars>
          <dgm:dir/>
          <dgm:resizeHandles val="exact"/>
        </dgm:presLayoutVars>
      </dgm:prSet>
      <dgm:spPr/>
    </dgm:pt>
    <dgm:pt modelId="{50EAAF3E-F88A-4635-9EDF-BC0E2E7E70F1}" type="pres">
      <dgm:prSet presAssocID="{33FC01AA-479A-4073-9DFC-98E76C66DBF7}" presName="compNode" presStyleCnt="0"/>
      <dgm:spPr/>
    </dgm:pt>
    <dgm:pt modelId="{A7965550-DE90-4A5F-BB93-E7370DE05FB4}" type="pres">
      <dgm:prSet presAssocID="{33FC01AA-479A-4073-9DFC-98E76C66DBF7}" presName="iconRect" presStyleLbl="node1" presStyleIdx="0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B14D3B7-B885-4971-B286-B45CA13C9108}" type="pres">
      <dgm:prSet presAssocID="{33FC01AA-479A-4073-9DFC-98E76C66DBF7}" presName="iconSpace" presStyleCnt="0"/>
      <dgm:spPr/>
    </dgm:pt>
    <dgm:pt modelId="{5887E4BB-B030-47BA-8F56-7558BCA7C7A0}" type="pres">
      <dgm:prSet presAssocID="{33FC01AA-479A-4073-9DFC-98E76C66DBF7}" presName="parTx" presStyleLbl="revTx" presStyleIdx="0" presStyleCnt="4">
        <dgm:presLayoutVars>
          <dgm:chMax val="0"/>
          <dgm:chPref val="0"/>
        </dgm:presLayoutVars>
      </dgm:prSet>
      <dgm:spPr/>
    </dgm:pt>
    <dgm:pt modelId="{5B21B41D-0E15-4A78-A60A-59ECC09D89CB}" type="pres">
      <dgm:prSet presAssocID="{33FC01AA-479A-4073-9DFC-98E76C66DBF7}" presName="txSpace" presStyleCnt="0"/>
      <dgm:spPr/>
    </dgm:pt>
    <dgm:pt modelId="{3EEC8C4A-7BBF-48DE-9588-A1AA4E3BDE61}" type="pres">
      <dgm:prSet presAssocID="{33FC01AA-479A-4073-9DFC-98E76C66DBF7}" presName="desTx" presStyleLbl="revTx" presStyleIdx="1" presStyleCnt="4">
        <dgm:presLayoutVars/>
      </dgm:prSet>
      <dgm:spPr/>
    </dgm:pt>
    <dgm:pt modelId="{6C7D2E6E-464D-4021-A4C8-9915F67CD21C}" type="pres">
      <dgm:prSet presAssocID="{F4703C1C-8D82-44D7-B560-713424ACDA8E}" presName="sibTrans" presStyleCnt="0"/>
      <dgm:spPr/>
    </dgm:pt>
    <dgm:pt modelId="{DDAEBE69-979E-44CA-94FC-9E1B801969FC}" type="pres">
      <dgm:prSet presAssocID="{22A076C0-D366-4CD7-980D-E348DCB9AD34}" presName="compNode" presStyleCnt="0"/>
      <dgm:spPr/>
    </dgm:pt>
    <dgm:pt modelId="{8DE44F97-B590-4F9E-B820-0C8E2E6E32DD}" type="pres">
      <dgm:prSet presAssocID="{22A076C0-D366-4CD7-980D-E348DCB9AD34}" presName="iconRect" presStyleLbl="node1" presStyleIdx="1" presStyleCnt="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41A4B63-180C-490A-BF29-C4439A99934B}" type="pres">
      <dgm:prSet presAssocID="{22A076C0-D366-4CD7-980D-E348DCB9AD34}" presName="iconSpace" presStyleCnt="0"/>
      <dgm:spPr/>
    </dgm:pt>
    <dgm:pt modelId="{FB44B1B9-E414-433C-8D62-169E97C9145A}" type="pres">
      <dgm:prSet presAssocID="{22A076C0-D366-4CD7-980D-E348DCB9AD34}" presName="parTx" presStyleLbl="revTx" presStyleIdx="2" presStyleCnt="4">
        <dgm:presLayoutVars>
          <dgm:chMax val="0"/>
          <dgm:chPref val="0"/>
        </dgm:presLayoutVars>
      </dgm:prSet>
      <dgm:spPr/>
    </dgm:pt>
    <dgm:pt modelId="{2B90F7BE-59A3-4807-922A-19AF1E00F3CD}" type="pres">
      <dgm:prSet presAssocID="{22A076C0-D366-4CD7-980D-E348DCB9AD34}" presName="txSpace" presStyleCnt="0"/>
      <dgm:spPr/>
    </dgm:pt>
    <dgm:pt modelId="{1705C063-3D52-46D5-BF4E-DEA589EFCA90}" type="pres">
      <dgm:prSet presAssocID="{22A076C0-D366-4CD7-980D-E348DCB9AD34}" presName="desTx" presStyleLbl="revTx" presStyleIdx="3" presStyleCnt="4">
        <dgm:presLayoutVars/>
      </dgm:prSet>
      <dgm:spPr/>
    </dgm:pt>
  </dgm:ptLst>
  <dgm:cxnLst>
    <dgm:cxn modelId="{D76C6906-B9DE-4108-96DD-E1FCD9566ECB}" srcId="{22A076C0-D366-4CD7-980D-E348DCB9AD34}" destId="{7CF519A7-8167-4F03-A6B9-8BA7AF794515}" srcOrd="2" destOrd="0" parTransId="{1D76433E-A384-45A5-93F6-FC536C727A57}" sibTransId="{04299007-0C81-4871-B6A1-E6A229969EF2}"/>
    <dgm:cxn modelId="{A3A1CE0C-D409-402B-A392-804805F60E0C}" type="presOf" srcId="{AD3C538A-DCAF-4336-B31B-81B8A13BF048}" destId="{1705C063-3D52-46D5-BF4E-DEA589EFCA90}" srcOrd="0" destOrd="0" presId="urn:microsoft.com/office/officeart/2018/5/layout/CenteredIconLabelDescriptionList"/>
    <dgm:cxn modelId="{8C4C1C2D-7701-4178-98EB-5915BCC344E4}" type="presOf" srcId="{7F752909-3AE8-433D-AEE2-254AFA7DEF87}" destId="{3EEC8C4A-7BBF-48DE-9588-A1AA4E3BDE61}" srcOrd="0" destOrd="2" presId="urn:microsoft.com/office/officeart/2018/5/layout/CenteredIconLabelDescriptionList"/>
    <dgm:cxn modelId="{68ADCA61-A934-44B9-8198-9D910ABE455C}" type="presOf" srcId="{B8FC54F8-481B-469C-BA2E-850CEDB9B60D}" destId="{3EEC8C4A-7BBF-48DE-9588-A1AA4E3BDE61}" srcOrd="0" destOrd="0" presId="urn:microsoft.com/office/officeart/2018/5/layout/CenteredIconLabelDescriptionList"/>
    <dgm:cxn modelId="{2871F563-5FDC-44EC-A962-54A7D7DD7BC9}" srcId="{33FC01AA-479A-4073-9DFC-98E76C66DBF7}" destId="{B8FC54F8-481B-469C-BA2E-850CEDB9B60D}" srcOrd="0" destOrd="0" parTransId="{2608E13F-BBA9-461D-BB87-95BC2949AA91}" sibTransId="{50E9D95E-A14B-49F2-A56F-E5CC82BE16F7}"/>
    <dgm:cxn modelId="{A3B36B6E-783D-4E94-BCD4-13CA8C69E950}" type="presOf" srcId="{0D7C2448-45EF-4E24-B04F-CBB4FB7F36DE}" destId="{1705C063-3D52-46D5-BF4E-DEA589EFCA90}" srcOrd="0" destOrd="1" presId="urn:microsoft.com/office/officeart/2018/5/layout/CenteredIconLabelDescriptionList"/>
    <dgm:cxn modelId="{AEAD4578-56D7-43BB-898B-5BA975BAA0F1}" srcId="{33FC01AA-479A-4073-9DFC-98E76C66DBF7}" destId="{DF3A320B-4DB6-4A6C-86E5-480339AA6084}" srcOrd="1" destOrd="0" parTransId="{CA3D57BA-F1E8-4E2D-9EE2-821669C45377}" sibTransId="{FC0BC850-C459-429D-8785-116B87402B59}"/>
    <dgm:cxn modelId="{DCB5967E-CB59-4668-8031-AE12A6E51996}" srcId="{22A076C0-D366-4CD7-980D-E348DCB9AD34}" destId="{0D7C2448-45EF-4E24-B04F-CBB4FB7F36DE}" srcOrd="1" destOrd="0" parTransId="{5D9274BC-C947-4320-B1A7-982829CA2B4B}" sibTransId="{B77F6CCF-E67F-4D4B-8569-AAA43C78DFE3}"/>
    <dgm:cxn modelId="{1E143F81-892A-471B-A4A5-CC623EE9CB54}" srcId="{33FC01AA-479A-4073-9DFC-98E76C66DBF7}" destId="{7F752909-3AE8-433D-AEE2-254AFA7DEF87}" srcOrd="2" destOrd="0" parTransId="{C0C022C7-5220-49FE-91E9-E03CA747F7A0}" sibTransId="{C3F109E7-A431-46CF-A2F8-961AB42782CB}"/>
    <dgm:cxn modelId="{AC391C9A-837A-42B0-A401-EBB276FC2FC6}" srcId="{CD4F3828-03EC-4BB2-BA30-E70E5B695984}" destId="{22A076C0-D366-4CD7-980D-E348DCB9AD34}" srcOrd="1" destOrd="0" parTransId="{1946663B-D500-4938-9DAD-46C1915D1C96}" sibTransId="{2A92E071-CD12-47EA-BA2A-37B737E27631}"/>
    <dgm:cxn modelId="{41DC43B9-21B0-4371-8DA3-24A1D1AF169B}" srcId="{22A076C0-D366-4CD7-980D-E348DCB9AD34}" destId="{AD3C538A-DCAF-4336-B31B-81B8A13BF048}" srcOrd="0" destOrd="0" parTransId="{FF6E59F9-BE02-4ACC-8247-99092DA663D0}" sibTransId="{502CAB46-BA64-4B79-A69B-7343878319C1}"/>
    <dgm:cxn modelId="{78CC0EBE-4680-47CE-AC53-0D734CA25630}" type="presOf" srcId="{DF3A320B-4DB6-4A6C-86E5-480339AA6084}" destId="{3EEC8C4A-7BBF-48DE-9588-A1AA4E3BDE61}" srcOrd="0" destOrd="1" presId="urn:microsoft.com/office/officeart/2018/5/layout/CenteredIconLabelDescriptionList"/>
    <dgm:cxn modelId="{6D86BCC6-9C67-4D17-B875-9D5C1E1BDE6F}" type="presOf" srcId="{33FC01AA-479A-4073-9DFC-98E76C66DBF7}" destId="{5887E4BB-B030-47BA-8F56-7558BCA7C7A0}" srcOrd="0" destOrd="0" presId="urn:microsoft.com/office/officeart/2018/5/layout/CenteredIconLabelDescriptionList"/>
    <dgm:cxn modelId="{AB2094C8-6DAE-4C0F-BEAF-63F5AC6560FD}" type="presOf" srcId="{22A076C0-D366-4CD7-980D-E348DCB9AD34}" destId="{FB44B1B9-E414-433C-8D62-169E97C9145A}" srcOrd="0" destOrd="0" presId="urn:microsoft.com/office/officeart/2018/5/layout/CenteredIconLabelDescriptionList"/>
    <dgm:cxn modelId="{6802F8D1-D731-4304-A318-26EABEB9DBD2}" type="presOf" srcId="{7CF519A7-8167-4F03-A6B9-8BA7AF794515}" destId="{1705C063-3D52-46D5-BF4E-DEA589EFCA90}" srcOrd="0" destOrd="2" presId="urn:microsoft.com/office/officeart/2018/5/layout/CenteredIconLabelDescriptionList"/>
    <dgm:cxn modelId="{ACE93AFA-37B5-4B48-A656-A2B0DDEC428C}" srcId="{CD4F3828-03EC-4BB2-BA30-E70E5B695984}" destId="{33FC01AA-479A-4073-9DFC-98E76C66DBF7}" srcOrd="0" destOrd="0" parTransId="{354910C3-5327-4285-8C33-7EF26F1B6898}" sibTransId="{F4703C1C-8D82-44D7-B560-713424ACDA8E}"/>
    <dgm:cxn modelId="{88D416FB-5CBA-4B0A-9A33-B251EF9A8E0B}" type="presOf" srcId="{CD4F3828-03EC-4BB2-BA30-E70E5B695984}" destId="{A4B9B627-CD8B-40C4-8EE9-19DF05F2155B}" srcOrd="0" destOrd="0" presId="urn:microsoft.com/office/officeart/2018/5/layout/CenteredIconLabelDescriptionList"/>
    <dgm:cxn modelId="{3EFE316B-CF5E-4045-82BC-D7B611F55211}" type="presParOf" srcId="{A4B9B627-CD8B-40C4-8EE9-19DF05F2155B}" destId="{50EAAF3E-F88A-4635-9EDF-BC0E2E7E70F1}" srcOrd="0" destOrd="0" presId="urn:microsoft.com/office/officeart/2018/5/layout/CenteredIconLabelDescriptionList"/>
    <dgm:cxn modelId="{8CFEC19D-CAAA-4DED-960D-8F5016D80E56}" type="presParOf" srcId="{50EAAF3E-F88A-4635-9EDF-BC0E2E7E70F1}" destId="{A7965550-DE90-4A5F-BB93-E7370DE05FB4}" srcOrd="0" destOrd="0" presId="urn:microsoft.com/office/officeart/2018/5/layout/CenteredIconLabelDescriptionList"/>
    <dgm:cxn modelId="{2D0E01FB-59DA-49DB-BF97-FB1AB6C7CF76}" type="presParOf" srcId="{50EAAF3E-F88A-4635-9EDF-BC0E2E7E70F1}" destId="{5B14D3B7-B885-4971-B286-B45CA13C9108}" srcOrd="1" destOrd="0" presId="urn:microsoft.com/office/officeart/2018/5/layout/CenteredIconLabelDescriptionList"/>
    <dgm:cxn modelId="{A9341848-16CA-4564-8ACB-B283584605FE}" type="presParOf" srcId="{50EAAF3E-F88A-4635-9EDF-BC0E2E7E70F1}" destId="{5887E4BB-B030-47BA-8F56-7558BCA7C7A0}" srcOrd="2" destOrd="0" presId="urn:microsoft.com/office/officeart/2018/5/layout/CenteredIconLabelDescriptionList"/>
    <dgm:cxn modelId="{B71F0B95-4D99-4DFE-A82A-7BC15DCE9D9C}" type="presParOf" srcId="{50EAAF3E-F88A-4635-9EDF-BC0E2E7E70F1}" destId="{5B21B41D-0E15-4A78-A60A-59ECC09D89CB}" srcOrd="3" destOrd="0" presId="urn:microsoft.com/office/officeart/2018/5/layout/CenteredIconLabelDescriptionList"/>
    <dgm:cxn modelId="{902AD908-7CBB-41CF-B684-03FFA4107A39}" type="presParOf" srcId="{50EAAF3E-F88A-4635-9EDF-BC0E2E7E70F1}" destId="{3EEC8C4A-7BBF-48DE-9588-A1AA4E3BDE61}" srcOrd="4" destOrd="0" presId="urn:microsoft.com/office/officeart/2018/5/layout/CenteredIconLabelDescriptionList"/>
    <dgm:cxn modelId="{841B6F05-CE99-4913-BCBB-305BA0FE63AF}" type="presParOf" srcId="{A4B9B627-CD8B-40C4-8EE9-19DF05F2155B}" destId="{6C7D2E6E-464D-4021-A4C8-9915F67CD21C}" srcOrd="1" destOrd="0" presId="urn:microsoft.com/office/officeart/2018/5/layout/CenteredIconLabelDescriptionList"/>
    <dgm:cxn modelId="{2817E8D3-E5F4-4757-93FA-6D381BE0784C}" type="presParOf" srcId="{A4B9B627-CD8B-40C4-8EE9-19DF05F2155B}" destId="{DDAEBE69-979E-44CA-94FC-9E1B801969FC}" srcOrd="2" destOrd="0" presId="urn:microsoft.com/office/officeart/2018/5/layout/CenteredIconLabelDescriptionList"/>
    <dgm:cxn modelId="{4E2A1414-D827-4C49-BED6-E991536B7A44}" type="presParOf" srcId="{DDAEBE69-979E-44CA-94FC-9E1B801969FC}" destId="{8DE44F97-B590-4F9E-B820-0C8E2E6E32DD}" srcOrd="0" destOrd="0" presId="urn:microsoft.com/office/officeart/2018/5/layout/CenteredIconLabelDescriptionList"/>
    <dgm:cxn modelId="{874BC7F6-5808-4CDA-9196-39DE48AE7805}" type="presParOf" srcId="{DDAEBE69-979E-44CA-94FC-9E1B801969FC}" destId="{E41A4B63-180C-490A-BF29-C4439A99934B}" srcOrd="1" destOrd="0" presId="urn:microsoft.com/office/officeart/2018/5/layout/CenteredIconLabelDescriptionList"/>
    <dgm:cxn modelId="{A1184F2F-3D42-4FA2-964F-8E358D30C3D7}" type="presParOf" srcId="{DDAEBE69-979E-44CA-94FC-9E1B801969FC}" destId="{FB44B1B9-E414-433C-8D62-169E97C9145A}" srcOrd="2" destOrd="0" presId="urn:microsoft.com/office/officeart/2018/5/layout/CenteredIconLabelDescriptionList"/>
    <dgm:cxn modelId="{6C92172E-5D07-43C0-8969-2A4B293291C9}" type="presParOf" srcId="{DDAEBE69-979E-44CA-94FC-9E1B801969FC}" destId="{2B90F7BE-59A3-4807-922A-19AF1E00F3CD}" srcOrd="3" destOrd="0" presId="urn:microsoft.com/office/officeart/2018/5/layout/CenteredIconLabelDescriptionList"/>
    <dgm:cxn modelId="{958ABC88-979F-4229-AB3A-B31F320C8AE9}" type="presParOf" srcId="{DDAEBE69-979E-44CA-94FC-9E1B801969FC}" destId="{1705C063-3D52-46D5-BF4E-DEA589EFCA9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C54A3E-6CFA-459E-8981-FD1CEC6C72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7E7B1A-AA25-41C0-94EB-FE33F733CA60}">
      <dgm:prSet/>
      <dgm:spPr/>
      <dgm:t>
        <a:bodyPr/>
        <a:lstStyle/>
        <a:p>
          <a:r>
            <a:rPr lang="en-US"/>
            <a:t>Most of the world has been colonized by Europeans</a:t>
          </a:r>
        </a:p>
      </dgm:t>
    </dgm:pt>
    <dgm:pt modelId="{21CD0216-A0BF-4776-A312-F89341F587E1}" type="parTrans" cxnId="{5FE2B415-283D-40AF-AD5B-B070177FD48E}">
      <dgm:prSet/>
      <dgm:spPr/>
      <dgm:t>
        <a:bodyPr/>
        <a:lstStyle/>
        <a:p>
          <a:endParaRPr lang="en-US"/>
        </a:p>
      </dgm:t>
    </dgm:pt>
    <dgm:pt modelId="{26A195D4-8EF5-4C32-B853-3DF3651FD8E7}" type="sibTrans" cxnId="{5FE2B415-283D-40AF-AD5B-B070177FD48E}">
      <dgm:prSet/>
      <dgm:spPr/>
      <dgm:t>
        <a:bodyPr/>
        <a:lstStyle/>
        <a:p>
          <a:endParaRPr lang="en-US"/>
        </a:p>
      </dgm:t>
    </dgm:pt>
    <dgm:pt modelId="{CBA8DA49-2513-4AD1-9B59-94AD5CC3A8FD}">
      <dgm:prSet/>
      <dgm:spPr/>
      <dgm:t>
        <a:bodyPr/>
        <a:lstStyle/>
        <a:p>
          <a:r>
            <a:rPr lang="en-US"/>
            <a:t>When the colonists “discovered” new land they brought their ideology too</a:t>
          </a:r>
        </a:p>
      </dgm:t>
    </dgm:pt>
    <dgm:pt modelId="{F3A5FD73-0F72-4CCE-8303-1448F3ABF95D}" type="parTrans" cxnId="{BD5D2207-E8D1-45D7-A158-A5709429DE7D}">
      <dgm:prSet/>
      <dgm:spPr/>
      <dgm:t>
        <a:bodyPr/>
        <a:lstStyle/>
        <a:p>
          <a:endParaRPr lang="en-US"/>
        </a:p>
      </dgm:t>
    </dgm:pt>
    <dgm:pt modelId="{AF083475-6487-4DB2-9C0D-960F0325CAB2}" type="sibTrans" cxnId="{BD5D2207-E8D1-45D7-A158-A5709429DE7D}">
      <dgm:prSet/>
      <dgm:spPr/>
      <dgm:t>
        <a:bodyPr/>
        <a:lstStyle/>
        <a:p>
          <a:endParaRPr lang="en-US"/>
        </a:p>
      </dgm:t>
    </dgm:pt>
    <dgm:pt modelId="{933CC3CB-1C73-4E67-8BA5-82CE87AB6D4F}">
      <dgm:prSet/>
      <dgm:spPr/>
      <dgm:t>
        <a:bodyPr/>
        <a:lstStyle/>
        <a:p>
          <a:r>
            <a:rPr lang="en-US"/>
            <a:t>Christianity</a:t>
          </a:r>
        </a:p>
      </dgm:t>
    </dgm:pt>
    <dgm:pt modelId="{6718ED47-FF43-4035-B725-F2975AF0D3C6}" type="parTrans" cxnId="{51DDCFCE-5B09-46FE-A114-12EAEB9DC33C}">
      <dgm:prSet/>
      <dgm:spPr/>
      <dgm:t>
        <a:bodyPr/>
        <a:lstStyle/>
        <a:p>
          <a:endParaRPr lang="en-US"/>
        </a:p>
      </dgm:t>
    </dgm:pt>
    <dgm:pt modelId="{F51640A7-7C15-40A6-B2EE-A007729F16DE}" type="sibTrans" cxnId="{51DDCFCE-5B09-46FE-A114-12EAEB9DC33C}">
      <dgm:prSet/>
      <dgm:spPr/>
      <dgm:t>
        <a:bodyPr/>
        <a:lstStyle/>
        <a:p>
          <a:endParaRPr lang="en-US"/>
        </a:p>
      </dgm:t>
    </dgm:pt>
    <dgm:pt modelId="{F12759BB-1280-4E3E-B45F-2162E433C657}">
      <dgm:prSet/>
      <dgm:spPr/>
      <dgm:t>
        <a:bodyPr/>
        <a:lstStyle/>
        <a:p>
          <a:r>
            <a:rPr lang="en-US"/>
            <a:t>This became and still is the dominant gender and sexuality ideology </a:t>
          </a:r>
        </a:p>
      </dgm:t>
    </dgm:pt>
    <dgm:pt modelId="{7CD51910-BAF0-4251-AE87-57C2446125DE}" type="parTrans" cxnId="{3B1AE06E-9414-4CCB-9D30-79982DA4AE0E}">
      <dgm:prSet/>
      <dgm:spPr/>
      <dgm:t>
        <a:bodyPr/>
        <a:lstStyle/>
        <a:p>
          <a:endParaRPr lang="en-US"/>
        </a:p>
      </dgm:t>
    </dgm:pt>
    <dgm:pt modelId="{AC23F9AE-0FE2-4717-92AA-F6FA3E83359F}" type="sibTrans" cxnId="{3B1AE06E-9414-4CCB-9D30-79982DA4AE0E}">
      <dgm:prSet/>
      <dgm:spPr/>
      <dgm:t>
        <a:bodyPr/>
        <a:lstStyle/>
        <a:p>
          <a:endParaRPr lang="en-US"/>
        </a:p>
      </dgm:t>
    </dgm:pt>
    <dgm:pt modelId="{CC280414-DC52-46DB-8304-14873294D478}">
      <dgm:prSet/>
      <dgm:spPr/>
      <dgm:t>
        <a:bodyPr/>
        <a:lstStyle/>
        <a:p>
          <a:r>
            <a:rPr lang="en-US"/>
            <a:t>There is more than one way to construct a culture </a:t>
          </a:r>
        </a:p>
      </dgm:t>
    </dgm:pt>
    <dgm:pt modelId="{C64CE98E-261F-48F6-8BA2-E527FB137F3F}" type="parTrans" cxnId="{618F153E-C530-48FD-8ED5-4FBDBB824669}">
      <dgm:prSet/>
      <dgm:spPr/>
      <dgm:t>
        <a:bodyPr/>
        <a:lstStyle/>
        <a:p>
          <a:endParaRPr lang="en-US"/>
        </a:p>
      </dgm:t>
    </dgm:pt>
    <dgm:pt modelId="{132AAC79-4D4D-4E52-B6D4-CC7121792EFF}" type="sibTrans" cxnId="{618F153E-C530-48FD-8ED5-4FBDBB824669}">
      <dgm:prSet/>
      <dgm:spPr/>
      <dgm:t>
        <a:bodyPr/>
        <a:lstStyle/>
        <a:p>
          <a:endParaRPr lang="en-US"/>
        </a:p>
      </dgm:t>
    </dgm:pt>
    <dgm:pt modelId="{761468BF-1AEB-4D5A-BB6E-476C39F07A32}">
      <dgm:prSet/>
      <dgm:spPr/>
      <dgm:t>
        <a:bodyPr/>
        <a:lstStyle/>
        <a:p>
          <a:r>
            <a:rPr lang="en-US"/>
            <a:t>Heterosexual and procreative sex only</a:t>
          </a:r>
        </a:p>
      </dgm:t>
    </dgm:pt>
    <dgm:pt modelId="{ECDF71B6-FA74-47C8-80B4-429A359AE212}" type="parTrans" cxnId="{D9945651-E351-47B5-ACA6-DA0D96EA9A29}">
      <dgm:prSet/>
      <dgm:spPr/>
      <dgm:t>
        <a:bodyPr/>
        <a:lstStyle/>
        <a:p>
          <a:endParaRPr lang="en-US"/>
        </a:p>
      </dgm:t>
    </dgm:pt>
    <dgm:pt modelId="{536DDC40-EC6E-49FA-84B8-92753C6D07B9}" type="sibTrans" cxnId="{D9945651-E351-47B5-ACA6-DA0D96EA9A29}">
      <dgm:prSet/>
      <dgm:spPr/>
      <dgm:t>
        <a:bodyPr/>
        <a:lstStyle/>
        <a:p>
          <a:endParaRPr lang="en-US"/>
        </a:p>
      </dgm:t>
    </dgm:pt>
    <dgm:pt modelId="{5CA42E4B-67A5-4D3D-8249-BCCFACB55767}">
      <dgm:prSet/>
      <dgm:spPr/>
      <dgm:t>
        <a:bodyPr/>
        <a:lstStyle/>
        <a:p>
          <a:r>
            <a:rPr lang="en-US"/>
            <a:t>Binary gender option</a:t>
          </a:r>
        </a:p>
      </dgm:t>
    </dgm:pt>
    <dgm:pt modelId="{AA22E366-5C06-4858-BB7E-D903BCEC5913}" type="parTrans" cxnId="{1850F30F-8AEF-4CAB-9940-46E577004FA4}">
      <dgm:prSet/>
      <dgm:spPr/>
      <dgm:t>
        <a:bodyPr/>
        <a:lstStyle/>
        <a:p>
          <a:endParaRPr lang="en-US"/>
        </a:p>
      </dgm:t>
    </dgm:pt>
    <dgm:pt modelId="{23AAA703-AE00-4D67-88C2-4DEA5952DC52}" type="sibTrans" cxnId="{1850F30F-8AEF-4CAB-9940-46E577004FA4}">
      <dgm:prSet/>
      <dgm:spPr/>
      <dgm:t>
        <a:bodyPr/>
        <a:lstStyle/>
        <a:p>
          <a:endParaRPr lang="en-US"/>
        </a:p>
      </dgm:t>
    </dgm:pt>
    <dgm:pt modelId="{684629F7-0627-49C1-97DE-9D4F5CC9905C}" type="pres">
      <dgm:prSet presAssocID="{B3C54A3E-6CFA-459E-8981-FD1CEC6C7223}" presName="linear" presStyleCnt="0">
        <dgm:presLayoutVars>
          <dgm:animLvl val="lvl"/>
          <dgm:resizeHandles val="exact"/>
        </dgm:presLayoutVars>
      </dgm:prSet>
      <dgm:spPr/>
    </dgm:pt>
    <dgm:pt modelId="{832C5F96-41CD-4A48-B686-3DFE9DA62D9F}" type="pres">
      <dgm:prSet presAssocID="{437E7B1A-AA25-41C0-94EB-FE33F733CA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E010EC-6670-424D-8CE7-255A39AC74E4}" type="pres">
      <dgm:prSet presAssocID="{26A195D4-8EF5-4C32-B853-3DF3651FD8E7}" presName="spacer" presStyleCnt="0"/>
      <dgm:spPr/>
    </dgm:pt>
    <dgm:pt modelId="{9BD55C39-D985-433C-85F4-D6B960A51615}" type="pres">
      <dgm:prSet presAssocID="{CBA8DA49-2513-4AD1-9B59-94AD5CC3A8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271428-3433-46BD-8CA1-853370ADE4E2}" type="pres">
      <dgm:prSet presAssocID="{CBA8DA49-2513-4AD1-9B59-94AD5CC3A8FD}" presName="childText" presStyleLbl="revTx" presStyleIdx="0" presStyleCnt="1">
        <dgm:presLayoutVars>
          <dgm:bulletEnabled val="1"/>
        </dgm:presLayoutVars>
      </dgm:prSet>
      <dgm:spPr/>
    </dgm:pt>
    <dgm:pt modelId="{E3578971-5425-4A96-A4DF-6AEE3B1396C5}" type="pres">
      <dgm:prSet presAssocID="{F12759BB-1280-4E3E-B45F-2162E433C6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5347E5-12A8-44E7-B738-2AED62E32974}" type="pres">
      <dgm:prSet presAssocID="{AC23F9AE-0FE2-4717-92AA-F6FA3E83359F}" presName="spacer" presStyleCnt="0"/>
      <dgm:spPr/>
    </dgm:pt>
    <dgm:pt modelId="{FE670430-6401-4669-B57B-19B832DE4E5C}" type="pres">
      <dgm:prSet presAssocID="{CC280414-DC52-46DB-8304-14873294D47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5D2207-E8D1-45D7-A158-A5709429DE7D}" srcId="{B3C54A3E-6CFA-459E-8981-FD1CEC6C7223}" destId="{CBA8DA49-2513-4AD1-9B59-94AD5CC3A8FD}" srcOrd="1" destOrd="0" parTransId="{F3A5FD73-0F72-4CCE-8303-1448F3ABF95D}" sibTransId="{AF083475-6487-4DB2-9C0D-960F0325CAB2}"/>
    <dgm:cxn modelId="{40C29009-4AEA-4E6F-9ECD-0C4C615331F1}" type="presOf" srcId="{437E7B1A-AA25-41C0-94EB-FE33F733CA60}" destId="{832C5F96-41CD-4A48-B686-3DFE9DA62D9F}" srcOrd="0" destOrd="0" presId="urn:microsoft.com/office/officeart/2005/8/layout/vList2"/>
    <dgm:cxn modelId="{832AC609-F63F-4DA0-BD9A-14D0C92107BB}" type="presOf" srcId="{761468BF-1AEB-4D5A-BB6E-476C39F07A32}" destId="{C4271428-3433-46BD-8CA1-853370ADE4E2}" srcOrd="0" destOrd="1" presId="urn:microsoft.com/office/officeart/2005/8/layout/vList2"/>
    <dgm:cxn modelId="{1850F30F-8AEF-4CAB-9940-46E577004FA4}" srcId="{933CC3CB-1C73-4E67-8BA5-82CE87AB6D4F}" destId="{5CA42E4B-67A5-4D3D-8249-BCCFACB55767}" srcOrd="1" destOrd="0" parTransId="{AA22E366-5C06-4858-BB7E-D903BCEC5913}" sibTransId="{23AAA703-AE00-4D67-88C2-4DEA5952DC52}"/>
    <dgm:cxn modelId="{5FE2B415-283D-40AF-AD5B-B070177FD48E}" srcId="{B3C54A3E-6CFA-459E-8981-FD1CEC6C7223}" destId="{437E7B1A-AA25-41C0-94EB-FE33F733CA60}" srcOrd="0" destOrd="0" parTransId="{21CD0216-A0BF-4776-A312-F89341F587E1}" sibTransId="{26A195D4-8EF5-4C32-B853-3DF3651FD8E7}"/>
    <dgm:cxn modelId="{618F153E-C530-48FD-8ED5-4FBDBB824669}" srcId="{B3C54A3E-6CFA-459E-8981-FD1CEC6C7223}" destId="{CC280414-DC52-46DB-8304-14873294D478}" srcOrd="3" destOrd="0" parTransId="{C64CE98E-261F-48F6-8BA2-E527FB137F3F}" sibTransId="{132AAC79-4D4D-4E52-B6D4-CC7121792EFF}"/>
    <dgm:cxn modelId="{CF23DA5E-7DB8-4C54-9AA1-870180F4A479}" type="presOf" srcId="{F12759BB-1280-4E3E-B45F-2162E433C657}" destId="{E3578971-5425-4A96-A4DF-6AEE3B1396C5}" srcOrd="0" destOrd="0" presId="urn:microsoft.com/office/officeart/2005/8/layout/vList2"/>
    <dgm:cxn modelId="{3B1AE06E-9414-4CCB-9D30-79982DA4AE0E}" srcId="{B3C54A3E-6CFA-459E-8981-FD1CEC6C7223}" destId="{F12759BB-1280-4E3E-B45F-2162E433C657}" srcOrd="2" destOrd="0" parTransId="{7CD51910-BAF0-4251-AE87-57C2446125DE}" sibTransId="{AC23F9AE-0FE2-4717-92AA-F6FA3E83359F}"/>
    <dgm:cxn modelId="{DC1FF350-3B75-4CF5-8F36-8DD0220E3022}" type="presOf" srcId="{B3C54A3E-6CFA-459E-8981-FD1CEC6C7223}" destId="{684629F7-0627-49C1-97DE-9D4F5CC9905C}" srcOrd="0" destOrd="0" presId="urn:microsoft.com/office/officeart/2005/8/layout/vList2"/>
    <dgm:cxn modelId="{D9945651-E351-47B5-ACA6-DA0D96EA9A29}" srcId="{933CC3CB-1C73-4E67-8BA5-82CE87AB6D4F}" destId="{761468BF-1AEB-4D5A-BB6E-476C39F07A32}" srcOrd="0" destOrd="0" parTransId="{ECDF71B6-FA74-47C8-80B4-429A359AE212}" sibTransId="{536DDC40-EC6E-49FA-84B8-92753C6D07B9}"/>
    <dgm:cxn modelId="{AB3DE351-151C-4C9E-BD6B-DD041BB45D07}" type="presOf" srcId="{933CC3CB-1C73-4E67-8BA5-82CE87AB6D4F}" destId="{C4271428-3433-46BD-8CA1-853370ADE4E2}" srcOrd="0" destOrd="0" presId="urn:microsoft.com/office/officeart/2005/8/layout/vList2"/>
    <dgm:cxn modelId="{EAC2FE88-732D-4B95-8340-522E5AF8147A}" type="presOf" srcId="{CC280414-DC52-46DB-8304-14873294D478}" destId="{FE670430-6401-4669-B57B-19B832DE4E5C}" srcOrd="0" destOrd="0" presId="urn:microsoft.com/office/officeart/2005/8/layout/vList2"/>
    <dgm:cxn modelId="{51DDCFCE-5B09-46FE-A114-12EAEB9DC33C}" srcId="{CBA8DA49-2513-4AD1-9B59-94AD5CC3A8FD}" destId="{933CC3CB-1C73-4E67-8BA5-82CE87AB6D4F}" srcOrd="0" destOrd="0" parTransId="{6718ED47-FF43-4035-B725-F2975AF0D3C6}" sibTransId="{F51640A7-7C15-40A6-B2EE-A007729F16DE}"/>
    <dgm:cxn modelId="{6CB12ED6-5959-4F26-AD92-FFC5B3B5D0B1}" type="presOf" srcId="{5CA42E4B-67A5-4D3D-8249-BCCFACB55767}" destId="{C4271428-3433-46BD-8CA1-853370ADE4E2}" srcOrd="0" destOrd="2" presId="urn:microsoft.com/office/officeart/2005/8/layout/vList2"/>
    <dgm:cxn modelId="{EBB95BE5-4349-4596-95A4-FDFFB6C6AB92}" type="presOf" srcId="{CBA8DA49-2513-4AD1-9B59-94AD5CC3A8FD}" destId="{9BD55C39-D985-433C-85F4-D6B960A51615}" srcOrd="0" destOrd="0" presId="urn:microsoft.com/office/officeart/2005/8/layout/vList2"/>
    <dgm:cxn modelId="{B06EE567-A610-4EAB-A25D-F4E31AF9AC71}" type="presParOf" srcId="{684629F7-0627-49C1-97DE-9D4F5CC9905C}" destId="{832C5F96-41CD-4A48-B686-3DFE9DA62D9F}" srcOrd="0" destOrd="0" presId="urn:microsoft.com/office/officeart/2005/8/layout/vList2"/>
    <dgm:cxn modelId="{48145C9E-D953-40BE-B228-C9F9398BA4E7}" type="presParOf" srcId="{684629F7-0627-49C1-97DE-9D4F5CC9905C}" destId="{EFE010EC-6670-424D-8CE7-255A39AC74E4}" srcOrd="1" destOrd="0" presId="urn:microsoft.com/office/officeart/2005/8/layout/vList2"/>
    <dgm:cxn modelId="{28128963-AF05-4785-B2E5-0E8F561D31B8}" type="presParOf" srcId="{684629F7-0627-49C1-97DE-9D4F5CC9905C}" destId="{9BD55C39-D985-433C-85F4-D6B960A51615}" srcOrd="2" destOrd="0" presId="urn:microsoft.com/office/officeart/2005/8/layout/vList2"/>
    <dgm:cxn modelId="{A468570C-E28F-4C27-AD38-BEE6F1BB7142}" type="presParOf" srcId="{684629F7-0627-49C1-97DE-9D4F5CC9905C}" destId="{C4271428-3433-46BD-8CA1-853370ADE4E2}" srcOrd="3" destOrd="0" presId="urn:microsoft.com/office/officeart/2005/8/layout/vList2"/>
    <dgm:cxn modelId="{E0048D8F-6450-4BBF-85AA-F0CA8813BCCC}" type="presParOf" srcId="{684629F7-0627-49C1-97DE-9D4F5CC9905C}" destId="{E3578971-5425-4A96-A4DF-6AEE3B1396C5}" srcOrd="4" destOrd="0" presId="urn:microsoft.com/office/officeart/2005/8/layout/vList2"/>
    <dgm:cxn modelId="{D1C20E79-9F2C-4F3D-B0F0-79E4A5F0BB14}" type="presParOf" srcId="{684629F7-0627-49C1-97DE-9D4F5CC9905C}" destId="{225347E5-12A8-44E7-B738-2AED62E32974}" srcOrd="5" destOrd="0" presId="urn:microsoft.com/office/officeart/2005/8/layout/vList2"/>
    <dgm:cxn modelId="{701A9C82-F8A4-417F-AB84-6BD0EFCFAE36}" type="presParOf" srcId="{684629F7-0627-49C1-97DE-9D4F5CC9905C}" destId="{FE670430-6401-4669-B57B-19B832DE4E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BC5C15-DB03-4279-BBA7-8D303551A75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B2A1D20-89C3-48DC-A864-E590ACD3D336}">
      <dgm:prSet/>
      <dgm:spPr/>
      <dgm:t>
        <a:bodyPr/>
        <a:lstStyle/>
        <a:p>
          <a:r>
            <a:rPr lang="en-US"/>
            <a:t>When colonizers saw people who were not male or female, people acting outside of their assumed gender, and people in same-sex relationships, they were intentionally persecuted and often murdered </a:t>
          </a:r>
        </a:p>
      </dgm:t>
    </dgm:pt>
    <dgm:pt modelId="{A79AACC0-879B-41A1-AE59-9D349CE2E330}" type="parTrans" cxnId="{57E6AD37-8164-4ADE-9FF1-0B2388841839}">
      <dgm:prSet/>
      <dgm:spPr/>
      <dgm:t>
        <a:bodyPr/>
        <a:lstStyle/>
        <a:p>
          <a:endParaRPr lang="en-US"/>
        </a:p>
      </dgm:t>
    </dgm:pt>
    <dgm:pt modelId="{37571C8B-5CB6-4DC1-8D45-852303C9D202}" type="sibTrans" cxnId="{57E6AD37-8164-4ADE-9FF1-0B2388841839}">
      <dgm:prSet/>
      <dgm:spPr/>
      <dgm:t>
        <a:bodyPr/>
        <a:lstStyle/>
        <a:p>
          <a:endParaRPr lang="en-US"/>
        </a:p>
      </dgm:t>
    </dgm:pt>
    <dgm:pt modelId="{6340609A-D486-4C2E-BB7F-8105B33B83FC}">
      <dgm:prSet/>
      <dgm:spPr/>
      <dgm:t>
        <a:bodyPr/>
        <a:lstStyle/>
        <a:p>
          <a:r>
            <a:rPr lang="en-US"/>
            <a:t>Positions of power or importance</a:t>
          </a:r>
        </a:p>
      </dgm:t>
    </dgm:pt>
    <dgm:pt modelId="{0E135BE0-5B41-46F6-A1FF-6180EE8A40F6}" type="parTrans" cxnId="{8B979279-CF61-4005-9619-51B141159E06}">
      <dgm:prSet/>
      <dgm:spPr/>
      <dgm:t>
        <a:bodyPr/>
        <a:lstStyle/>
        <a:p>
          <a:endParaRPr lang="en-US"/>
        </a:p>
      </dgm:t>
    </dgm:pt>
    <dgm:pt modelId="{42C906EB-A545-4C52-8C6C-1CD68BAD231C}" type="sibTrans" cxnId="{8B979279-CF61-4005-9619-51B141159E06}">
      <dgm:prSet/>
      <dgm:spPr/>
      <dgm:t>
        <a:bodyPr/>
        <a:lstStyle/>
        <a:p>
          <a:endParaRPr lang="en-US"/>
        </a:p>
      </dgm:t>
    </dgm:pt>
    <dgm:pt modelId="{BA892EB6-5B97-4917-9AB3-9BFDA249333F}">
      <dgm:prSet/>
      <dgm:spPr/>
      <dgm:t>
        <a:bodyPr/>
        <a:lstStyle/>
        <a:p>
          <a:r>
            <a:rPr lang="en-US"/>
            <a:t>Connection to religion</a:t>
          </a:r>
        </a:p>
      </dgm:t>
    </dgm:pt>
    <dgm:pt modelId="{37F0145C-DD21-4126-8E34-FDDA9D9F320B}" type="parTrans" cxnId="{25F2E914-6EA2-4871-AEEC-A63F69283CEA}">
      <dgm:prSet/>
      <dgm:spPr/>
      <dgm:t>
        <a:bodyPr/>
        <a:lstStyle/>
        <a:p>
          <a:endParaRPr lang="en-US"/>
        </a:p>
      </dgm:t>
    </dgm:pt>
    <dgm:pt modelId="{50A9A191-3AA2-4283-B6DB-20604FA4E6D8}" type="sibTrans" cxnId="{25F2E914-6EA2-4871-AEEC-A63F69283CEA}">
      <dgm:prSet/>
      <dgm:spPr/>
      <dgm:t>
        <a:bodyPr/>
        <a:lstStyle/>
        <a:p>
          <a:endParaRPr lang="en-US"/>
        </a:p>
      </dgm:t>
    </dgm:pt>
    <dgm:pt modelId="{D5192036-802E-40DB-9310-4358C5133CD2}">
      <dgm:prSet/>
      <dgm:spPr/>
      <dgm:t>
        <a:bodyPr/>
        <a:lstStyle/>
        <a:p>
          <a:r>
            <a:rPr lang="en-US"/>
            <a:t>Goes against their religion (namely Christianity) </a:t>
          </a:r>
        </a:p>
      </dgm:t>
    </dgm:pt>
    <dgm:pt modelId="{F6CC85A8-4C12-4D6C-AC17-BC9830158AE8}" type="parTrans" cxnId="{4C4E47B7-FFFF-4832-B631-45A54D0D0CA4}">
      <dgm:prSet/>
      <dgm:spPr/>
      <dgm:t>
        <a:bodyPr/>
        <a:lstStyle/>
        <a:p>
          <a:endParaRPr lang="en-US"/>
        </a:p>
      </dgm:t>
    </dgm:pt>
    <dgm:pt modelId="{E1993C55-A694-4C22-8F4B-C53E573D5DA8}" type="sibTrans" cxnId="{4C4E47B7-FFFF-4832-B631-45A54D0D0CA4}">
      <dgm:prSet/>
      <dgm:spPr/>
      <dgm:t>
        <a:bodyPr/>
        <a:lstStyle/>
        <a:p>
          <a:endParaRPr lang="en-US"/>
        </a:p>
      </dgm:t>
    </dgm:pt>
    <dgm:pt modelId="{FC175B22-E1BB-4F07-857A-CF7D458CED5A}">
      <dgm:prSet/>
      <dgm:spPr/>
      <dgm:t>
        <a:bodyPr/>
        <a:lstStyle/>
        <a:p>
          <a:r>
            <a:rPr lang="en-US"/>
            <a:t>We know this because it has been documented via journals / diary entries </a:t>
          </a:r>
        </a:p>
      </dgm:t>
    </dgm:pt>
    <dgm:pt modelId="{69CC2F77-B8F5-46FD-A546-8B82B9BDB66F}" type="parTrans" cxnId="{95134110-CCAF-4CED-AAD3-0D7969546BF4}">
      <dgm:prSet/>
      <dgm:spPr/>
      <dgm:t>
        <a:bodyPr/>
        <a:lstStyle/>
        <a:p>
          <a:endParaRPr lang="en-US"/>
        </a:p>
      </dgm:t>
    </dgm:pt>
    <dgm:pt modelId="{C600BBC6-3804-4AA6-BCFD-96A71916E18A}" type="sibTrans" cxnId="{95134110-CCAF-4CED-AAD3-0D7969546BF4}">
      <dgm:prSet/>
      <dgm:spPr/>
      <dgm:t>
        <a:bodyPr/>
        <a:lstStyle/>
        <a:p>
          <a:endParaRPr lang="en-US"/>
        </a:p>
      </dgm:t>
    </dgm:pt>
    <dgm:pt modelId="{1D3BEF5A-DC3D-4461-B343-D3CEF9D9E034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Disturbing accounts </a:t>
          </a:r>
          <a:endParaRPr lang="en-US"/>
        </a:p>
      </dgm:t>
    </dgm:pt>
    <dgm:pt modelId="{A8D0E6C2-98FA-4837-B00E-D4A4D17F3FC5}" type="parTrans" cxnId="{D5457800-40C8-42B2-A9B1-19D314674BC2}">
      <dgm:prSet/>
      <dgm:spPr/>
      <dgm:t>
        <a:bodyPr/>
        <a:lstStyle/>
        <a:p>
          <a:endParaRPr lang="en-US"/>
        </a:p>
      </dgm:t>
    </dgm:pt>
    <dgm:pt modelId="{E8B6FF42-9024-4B10-8C2D-C5A962EA9D9E}" type="sibTrans" cxnId="{D5457800-40C8-42B2-A9B1-19D314674BC2}">
      <dgm:prSet/>
      <dgm:spPr/>
      <dgm:t>
        <a:bodyPr/>
        <a:lstStyle/>
        <a:p>
          <a:endParaRPr lang="en-US"/>
        </a:p>
      </dgm:t>
    </dgm:pt>
    <dgm:pt modelId="{C7966BB3-95E9-4997-AAA7-09404AFE1BB7}" type="pres">
      <dgm:prSet presAssocID="{4CBC5C15-DB03-4279-BBA7-8D303551A759}" presName="Name0" presStyleCnt="0">
        <dgm:presLayoutVars>
          <dgm:dir/>
          <dgm:animLvl val="lvl"/>
          <dgm:resizeHandles val="exact"/>
        </dgm:presLayoutVars>
      </dgm:prSet>
      <dgm:spPr/>
    </dgm:pt>
    <dgm:pt modelId="{DE721167-35F4-40AA-A1EC-894E29DAA47B}" type="pres">
      <dgm:prSet presAssocID="{2B2A1D20-89C3-48DC-A864-E590ACD3D336}" presName="composite" presStyleCnt="0"/>
      <dgm:spPr/>
    </dgm:pt>
    <dgm:pt modelId="{D5756124-BF01-4412-A943-E52095239D9B}" type="pres">
      <dgm:prSet presAssocID="{2B2A1D20-89C3-48DC-A864-E590ACD3D33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3AD6294-73AA-4D7F-A10B-F68708AD4746}" type="pres">
      <dgm:prSet presAssocID="{2B2A1D20-89C3-48DC-A864-E590ACD3D336}" presName="desTx" presStyleLbl="alignAccFollowNode1" presStyleIdx="0" presStyleCnt="2">
        <dgm:presLayoutVars>
          <dgm:bulletEnabled val="1"/>
        </dgm:presLayoutVars>
      </dgm:prSet>
      <dgm:spPr/>
    </dgm:pt>
    <dgm:pt modelId="{323E14D2-4107-47FD-97E9-6D7FCC1A8FE3}" type="pres">
      <dgm:prSet presAssocID="{37571C8B-5CB6-4DC1-8D45-852303C9D202}" presName="space" presStyleCnt="0"/>
      <dgm:spPr/>
    </dgm:pt>
    <dgm:pt modelId="{3177D2FC-D975-4340-9449-37242E5F8966}" type="pres">
      <dgm:prSet presAssocID="{FC175B22-E1BB-4F07-857A-CF7D458CED5A}" presName="composite" presStyleCnt="0"/>
      <dgm:spPr/>
    </dgm:pt>
    <dgm:pt modelId="{64630D52-3966-411B-BA50-927508A12824}" type="pres">
      <dgm:prSet presAssocID="{FC175B22-E1BB-4F07-857A-CF7D458CED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458FE3E-6FAC-47AA-B39C-92A5B2D9D1DB}" type="pres">
      <dgm:prSet presAssocID="{FC175B22-E1BB-4F07-857A-CF7D458CED5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5457800-40C8-42B2-A9B1-19D314674BC2}" srcId="{FC175B22-E1BB-4F07-857A-CF7D458CED5A}" destId="{1D3BEF5A-DC3D-4461-B343-D3CEF9D9E034}" srcOrd="0" destOrd="0" parTransId="{A8D0E6C2-98FA-4837-B00E-D4A4D17F3FC5}" sibTransId="{E8B6FF42-9024-4B10-8C2D-C5A962EA9D9E}"/>
    <dgm:cxn modelId="{95134110-CCAF-4CED-AAD3-0D7969546BF4}" srcId="{4CBC5C15-DB03-4279-BBA7-8D303551A759}" destId="{FC175B22-E1BB-4F07-857A-CF7D458CED5A}" srcOrd="1" destOrd="0" parTransId="{69CC2F77-B8F5-46FD-A546-8B82B9BDB66F}" sibTransId="{C600BBC6-3804-4AA6-BCFD-96A71916E18A}"/>
    <dgm:cxn modelId="{25F2E914-6EA2-4871-AEEC-A63F69283CEA}" srcId="{2B2A1D20-89C3-48DC-A864-E590ACD3D336}" destId="{BA892EB6-5B97-4917-9AB3-9BFDA249333F}" srcOrd="1" destOrd="0" parTransId="{37F0145C-DD21-4126-8E34-FDDA9D9F320B}" sibTransId="{50A9A191-3AA2-4283-B6DB-20604FA4E6D8}"/>
    <dgm:cxn modelId="{0898FB22-E7E7-44E3-9F45-4A047EEEDC38}" type="presOf" srcId="{D5192036-802E-40DB-9310-4358C5133CD2}" destId="{43AD6294-73AA-4D7F-A10B-F68708AD4746}" srcOrd="0" destOrd="2" presId="urn:microsoft.com/office/officeart/2005/8/layout/hList1"/>
    <dgm:cxn modelId="{3C77EE34-3A00-4AD2-B702-FC5120466725}" type="presOf" srcId="{FC175B22-E1BB-4F07-857A-CF7D458CED5A}" destId="{64630D52-3966-411B-BA50-927508A12824}" srcOrd="0" destOrd="0" presId="urn:microsoft.com/office/officeart/2005/8/layout/hList1"/>
    <dgm:cxn modelId="{57E6AD37-8164-4ADE-9FF1-0B2388841839}" srcId="{4CBC5C15-DB03-4279-BBA7-8D303551A759}" destId="{2B2A1D20-89C3-48DC-A864-E590ACD3D336}" srcOrd="0" destOrd="0" parTransId="{A79AACC0-879B-41A1-AE59-9D349CE2E330}" sibTransId="{37571C8B-5CB6-4DC1-8D45-852303C9D202}"/>
    <dgm:cxn modelId="{2AC01447-E322-49A0-8A5F-B96C6F0ED0A2}" type="presOf" srcId="{1D3BEF5A-DC3D-4461-B343-D3CEF9D9E034}" destId="{7458FE3E-6FAC-47AA-B39C-92A5B2D9D1DB}" srcOrd="0" destOrd="0" presId="urn:microsoft.com/office/officeart/2005/8/layout/hList1"/>
    <dgm:cxn modelId="{8B979279-CF61-4005-9619-51B141159E06}" srcId="{2B2A1D20-89C3-48DC-A864-E590ACD3D336}" destId="{6340609A-D486-4C2E-BB7F-8105B33B83FC}" srcOrd="0" destOrd="0" parTransId="{0E135BE0-5B41-46F6-A1FF-6180EE8A40F6}" sibTransId="{42C906EB-A545-4C52-8C6C-1CD68BAD231C}"/>
    <dgm:cxn modelId="{CB8A698D-B892-4A71-BE9A-0C9E32F244FD}" type="presOf" srcId="{BA892EB6-5B97-4917-9AB3-9BFDA249333F}" destId="{43AD6294-73AA-4D7F-A10B-F68708AD4746}" srcOrd="0" destOrd="1" presId="urn:microsoft.com/office/officeart/2005/8/layout/hList1"/>
    <dgm:cxn modelId="{1351679E-544F-40D6-B1BE-F903EBDB4178}" type="presOf" srcId="{6340609A-D486-4C2E-BB7F-8105B33B83FC}" destId="{43AD6294-73AA-4D7F-A10B-F68708AD4746}" srcOrd="0" destOrd="0" presId="urn:microsoft.com/office/officeart/2005/8/layout/hList1"/>
    <dgm:cxn modelId="{7F4DECA9-D31D-43B8-B5A7-B6049B117FB7}" type="presOf" srcId="{4CBC5C15-DB03-4279-BBA7-8D303551A759}" destId="{C7966BB3-95E9-4997-AAA7-09404AFE1BB7}" srcOrd="0" destOrd="0" presId="urn:microsoft.com/office/officeart/2005/8/layout/hList1"/>
    <dgm:cxn modelId="{4C4E47B7-FFFF-4832-B631-45A54D0D0CA4}" srcId="{2B2A1D20-89C3-48DC-A864-E590ACD3D336}" destId="{D5192036-802E-40DB-9310-4358C5133CD2}" srcOrd="2" destOrd="0" parTransId="{F6CC85A8-4C12-4D6C-AC17-BC9830158AE8}" sibTransId="{E1993C55-A694-4C22-8F4B-C53E573D5DA8}"/>
    <dgm:cxn modelId="{84D0C3E7-FFEF-4556-8410-8006B4F67ED0}" type="presOf" srcId="{2B2A1D20-89C3-48DC-A864-E590ACD3D336}" destId="{D5756124-BF01-4412-A943-E52095239D9B}" srcOrd="0" destOrd="0" presId="urn:microsoft.com/office/officeart/2005/8/layout/hList1"/>
    <dgm:cxn modelId="{B18B8A84-BD28-414E-B1D3-77F37388523B}" type="presParOf" srcId="{C7966BB3-95E9-4997-AAA7-09404AFE1BB7}" destId="{DE721167-35F4-40AA-A1EC-894E29DAA47B}" srcOrd="0" destOrd="0" presId="urn:microsoft.com/office/officeart/2005/8/layout/hList1"/>
    <dgm:cxn modelId="{41E934F1-52E3-4A76-BC22-768D64FFF6BE}" type="presParOf" srcId="{DE721167-35F4-40AA-A1EC-894E29DAA47B}" destId="{D5756124-BF01-4412-A943-E52095239D9B}" srcOrd="0" destOrd="0" presId="urn:microsoft.com/office/officeart/2005/8/layout/hList1"/>
    <dgm:cxn modelId="{61B5AC78-A753-4DA3-8F13-1A1512AACDD6}" type="presParOf" srcId="{DE721167-35F4-40AA-A1EC-894E29DAA47B}" destId="{43AD6294-73AA-4D7F-A10B-F68708AD4746}" srcOrd="1" destOrd="0" presId="urn:microsoft.com/office/officeart/2005/8/layout/hList1"/>
    <dgm:cxn modelId="{20021C0F-4A08-4BD5-A7B8-35E7475D9AC0}" type="presParOf" srcId="{C7966BB3-95E9-4997-AAA7-09404AFE1BB7}" destId="{323E14D2-4107-47FD-97E9-6D7FCC1A8FE3}" srcOrd="1" destOrd="0" presId="urn:microsoft.com/office/officeart/2005/8/layout/hList1"/>
    <dgm:cxn modelId="{59FE75CC-4867-422F-BB45-37911A6DE5F0}" type="presParOf" srcId="{C7966BB3-95E9-4997-AAA7-09404AFE1BB7}" destId="{3177D2FC-D975-4340-9449-37242E5F8966}" srcOrd="2" destOrd="0" presId="urn:microsoft.com/office/officeart/2005/8/layout/hList1"/>
    <dgm:cxn modelId="{5C798B47-D661-4A42-AEF3-A29BD72EA02C}" type="presParOf" srcId="{3177D2FC-D975-4340-9449-37242E5F8966}" destId="{64630D52-3966-411B-BA50-927508A12824}" srcOrd="0" destOrd="0" presId="urn:microsoft.com/office/officeart/2005/8/layout/hList1"/>
    <dgm:cxn modelId="{C9BF807B-BC62-4559-BC47-0F93D7913444}" type="presParOf" srcId="{3177D2FC-D975-4340-9449-37242E5F8966}" destId="{7458FE3E-6FAC-47AA-B39C-92A5B2D9D1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54BFA3-37B7-4B19-B958-7767A1468C0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C95F33-F935-413F-A4CB-AF80B9D56CA3}">
      <dgm:prSet/>
      <dgm:spPr/>
      <dgm:t>
        <a:bodyPr/>
        <a:lstStyle/>
        <a:p>
          <a:r>
            <a:rPr lang="en-US"/>
            <a:t>Filling out forms ​</a:t>
          </a:r>
        </a:p>
      </dgm:t>
    </dgm:pt>
    <dgm:pt modelId="{3413A49B-08F3-44B7-AD23-F36D1A837C81}" type="parTrans" cxnId="{85A58790-68E1-4E83-857A-D3061B4EF89E}">
      <dgm:prSet/>
      <dgm:spPr/>
      <dgm:t>
        <a:bodyPr/>
        <a:lstStyle/>
        <a:p>
          <a:endParaRPr lang="en-US"/>
        </a:p>
      </dgm:t>
    </dgm:pt>
    <dgm:pt modelId="{ADE8140C-6C98-4B77-AFC4-CEE51CD8237A}" type="sibTrans" cxnId="{85A58790-68E1-4E83-857A-D3061B4EF89E}">
      <dgm:prSet/>
      <dgm:spPr/>
      <dgm:t>
        <a:bodyPr/>
        <a:lstStyle/>
        <a:p>
          <a:endParaRPr lang="en-US"/>
        </a:p>
      </dgm:t>
    </dgm:pt>
    <dgm:pt modelId="{F2768324-0661-4111-B138-F2F5393F8482}">
      <dgm:prSet/>
      <dgm:spPr/>
      <dgm:t>
        <a:bodyPr/>
        <a:lstStyle/>
        <a:p>
          <a:r>
            <a:rPr lang="en-US">
              <a:latin typeface="Calibri Light" panose="020F0302020204030204"/>
            </a:rPr>
            <a:t>Graduation</a:t>
          </a:r>
          <a:endParaRPr lang="en-US"/>
        </a:p>
      </dgm:t>
    </dgm:pt>
    <dgm:pt modelId="{19CD5AD0-2BD5-439E-A8A3-84C811FC1EAE}" type="parTrans" cxnId="{A02C042F-9597-4017-B765-9811398A3521}">
      <dgm:prSet/>
      <dgm:spPr/>
      <dgm:t>
        <a:bodyPr/>
        <a:lstStyle/>
        <a:p>
          <a:endParaRPr lang="en-US"/>
        </a:p>
      </dgm:t>
    </dgm:pt>
    <dgm:pt modelId="{E6052F65-A8A2-4242-AE91-7129F4C27302}" type="sibTrans" cxnId="{A02C042F-9597-4017-B765-9811398A3521}">
      <dgm:prSet/>
      <dgm:spPr/>
      <dgm:t>
        <a:bodyPr/>
        <a:lstStyle/>
        <a:p>
          <a:endParaRPr lang="en-US"/>
        </a:p>
      </dgm:t>
    </dgm:pt>
    <dgm:pt modelId="{C9385E4A-AB57-4864-BB42-646A57BD31FB}">
      <dgm:prSet/>
      <dgm:spPr/>
      <dgm:t>
        <a:bodyPr/>
        <a:lstStyle/>
        <a:p>
          <a:r>
            <a:rPr lang="en-US"/>
            <a:t>Bullying policy ​</a:t>
          </a:r>
        </a:p>
      </dgm:t>
    </dgm:pt>
    <dgm:pt modelId="{3B2D376D-F1A2-4C35-B3E0-5E73D8644A1A}" type="parTrans" cxnId="{A722CE45-6DC9-47C3-97F2-583AADF5A59E}">
      <dgm:prSet/>
      <dgm:spPr/>
      <dgm:t>
        <a:bodyPr/>
        <a:lstStyle/>
        <a:p>
          <a:endParaRPr lang="en-US"/>
        </a:p>
      </dgm:t>
    </dgm:pt>
    <dgm:pt modelId="{BE870068-21AC-4674-ACCB-1F6FC50B4B1F}" type="sibTrans" cxnId="{A722CE45-6DC9-47C3-97F2-583AADF5A59E}">
      <dgm:prSet/>
      <dgm:spPr/>
      <dgm:t>
        <a:bodyPr/>
        <a:lstStyle/>
        <a:p>
          <a:endParaRPr lang="en-US"/>
        </a:p>
      </dgm:t>
    </dgm:pt>
    <dgm:pt modelId="{D86FCE81-BAE3-4AD7-95D6-6950BFD549BF}">
      <dgm:prSet/>
      <dgm:spPr/>
      <dgm:t>
        <a:bodyPr/>
        <a:lstStyle/>
        <a:p>
          <a:r>
            <a:rPr lang="en-US"/>
            <a:t>What students learn​</a:t>
          </a:r>
        </a:p>
      </dgm:t>
    </dgm:pt>
    <dgm:pt modelId="{7B18A3D6-8EB3-47DB-8543-AC31FAA607A0}" type="parTrans" cxnId="{6EBB76C6-DC2C-4D8E-B7B7-629E0A0AE339}">
      <dgm:prSet/>
      <dgm:spPr/>
      <dgm:t>
        <a:bodyPr/>
        <a:lstStyle/>
        <a:p>
          <a:endParaRPr lang="en-US"/>
        </a:p>
      </dgm:t>
    </dgm:pt>
    <dgm:pt modelId="{70248190-C08C-49AB-95A9-B3076CFA61CD}" type="sibTrans" cxnId="{6EBB76C6-DC2C-4D8E-B7B7-629E0A0AE339}">
      <dgm:prSet/>
      <dgm:spPr/>
      <dgm:t>
        <a:bodyPr/>
        <a:lstStyle/>
        <a:p>
          <a:endParaRPr lang="en-US"/>
        </a:p>
      </dgm:t>
    </dgm:pt>
    <dgm:pt modelId="{642C82EE-BCFF-4633-B96E-32733E7C244D}">
      <dgm:prSet/>
      <dgm:spPr/>
      <dgm:t>
        <a:bodyPr/>
        <a:lstStyle/>
        <a:p>
          <a:r>
            <a:rPr lang="en-US"/>
            <a:t>What clubs are allowed and who gets access to those spaces​</a:t>
          </a:r>
        </a:p>
      </dgm:t>
    </dgm:pt>
    <dgm:pt modelId="{B2C10D11-619B-4BD7-8914-218F2DAA856F}" type="parTrans" cxnId="{49B98A0F-5D2F-47C8-8755-3360A52415AB}">
      <dgm:prSet/>
      <dgm:spPr/>
      <dgm:t>
        <a:bodyPr/>
        <a:lstStyle/>
        <a:p>
          <a:endParaRPr lang="en-US"/>
        </a:p>
      </dgm:t>
    </dgm:pt>
    <dgm:pt modelId="{249E4555-31F5-497E-A45C-0F6B5EB28B42}" type="sibTrans" cxnId="{49B98A0F-5D2F-47C8-8755-3360A52415AB}">
      <dgm:prSet/>
      <dgm:spPr/>
      <dgm:t>
        <a:bodyPr/>
        <a:lstStyle/>
        <a:p>
          <a:endParaRPr lang="en-US"/>
        </a:p>
      </dgm:t>
    </dgm:pt>
    <dgm:pt modelId="{58E8BBFD-97F5-4979-B455-5EB3F64ED342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Title IX </a:t>
          </a:r>
          <a:endParaRPr lang="en-US"/>
        </a:p>
      </dgm:t>
    </dgm:pt>
    <dgm:pt modelId="{A8659C13-6657-4343-9AF2-AA10FA185C80}" type="parTrans" cxnId="{EBB6A73F-913A-4B14-A692-22B601E94F2F}">
      <dgm:prSet/>
      <dgm:spPr/>
      <dgm:t>
        <a:bodyPr/>
        <a:lstStyle/>
        <a:p>
          <a:endParaRPr lang="en-US"/>
        </a:p>
      </dgm:t>
    </dgm:pt>
    <dgm:pt modelId="{48C8D383-5DD8-478E-A70A-B017B6DF8C74}" type="sibTrans" cxnId="{EBB6A73F-913A-4B14-A692-22B601E94F2F}">
      <dgm:prSet/>
      <dgm:spPr/>
      <dgm:t>
        <a:bodyPr/>
        <a:lstStyle/>
        <a:p>
          <a:endParaRPr lang="en-US"/>
        </a:p>
      </dgm:t>
    </dgm:pt>
    <dgm:pt modelId="{0412C8AE-CBF7-4EF6-92C6-7C89584D983D}">
      <dgm:prSet/>
      <dgm:spPr/>
      <dgm:t>
        <a:bodyPr/>
        <a:lstStyle/>
        <a:p>
          <a:r>
            <a:rPr lang="en-US"/>
            <a:t>Restrooms and lockers​</a:t>
          </a:r>
        </a:p>
      </dgm:t>
    </dgm:pt>
    <dgm:pt modelId="{FBB403B1-CA9C-402F-8CF1-0775437FD7B5}" type="parTrans" cxnId="{6E55B30C-3FED-457A-A0FF-C66C1113E874}">
      <dgm:prSet/>
      <dgm:spPr/>
      <dgm:t>
        <a:bodyPr/>
        <a:lstStyle/>
        <a:p>
          <a:endParaRPr lang="en-US"/>
        </a:p>
      </dgm:t>
    </dgm:pt>
    <dgm:pt modelId="{C473FC97-825D-45D9-B683-16520F458917}" type="sibTrans" cxnId="{6E55B30C-3FED-457A-A0FF-C66C1113E874}">
      <dgm:prSet/>
      <dgm:spPr/>
      <dgm:t>
        <a:bodyPr/>
        <a:lstStyle/>
        <a:p>
          <a:endParaRPr lang="en-US"/>
        </a:p>
      </dgm:t>
    </dgm:pt>
    <dgm:pt modelId="{4FEA283F-7770-42CC-BDE0-B14A794CADA1}" type="pres">
      <dgm:prSet presAssocID="{B454BFA3-37B7-4B19-B958-7767A1468C0F}" presName="diagram" presStyleCnt="0">
        <dgm:presLayoutVars>
          <dgm:dir/>
          <dgm:resizeHandles val="exact"/>
        </dgm:presLayoutVars>
      </dgm:prSet>
      <dgm:spPr/>
    </dgm:pt>
    <dgm:pt modelId="{F4EB37C7-8864-4D66-A2D0-198E682EF086}" type="pres">
      <dgm:prSet presAssocID="{23C95F33-F935-413F-A4CB-AF80B9D56CA3}" presName="node" presStyleLbl="node1" presStyleIdx="0" presStyleCnt="7">
        <dgm:presLayoutVars>
          <dgm:bulletEnabled val="1"/>
        </dgm:presLayoutVars>
      </dgm:prSet>
      <dgm:spPr/>
    </dgm:pt>
    <dgm:pt modelId="{D9347AA6-D7F4-4CA3-9038-8CE4A83E2CED}" type="pres">
      <dgm:prSet presAssocID="{ADE8140C-6C98-4B77-AFC4-CEE51CD8237A}" presName="sibTrans" presStyleCnt="0"/>
      <dgm:spPr/>
    </dgm:pt>
    <dgm:pt modelId="{70AAB2F7-597B-42A4-95B0-00CA48F07935}" type="pres">
      <dgm:prSet presAssocID="{F2768324-0661-4111-B138-F2F5393F8482}" presName="node" presStyleLbl="node1" presStyleIdx="1" presStyleCnt="7">
        <dgm:presLayoutVars>
          <dgm:bulletEnabled val="1"/>
        </dgm:presLayoutVars>
      </dgm:prSet>
      <dgm:spPr/>
    </dgm:pt>
    <dgm:pt modelId="{3147BE48-3411-4DD3-9E31-4F52A8B59B86}" type="pres">
      <dgm:prSet presAssocID="{E6052F65-A8A2-4242-AE91-7129F4C27302}" presName="sibTrans" presStyleCnt="0"/>
      <dgm:spPr/>
    </dgm:pt>
    <dgm:pt modelId="{5C8E155D-507F-40B8-AB6E-808497104C6E}" type="pres">
      <dgm:prSet presAssocID="{C9385E4A-AB57-4864-BB42-646A57BD31FB}" presName="node" presStyleLbl="node1" presStyleIdx="2" presStyleCnt="7">
        <dgm:presLayoutVars>
          <dgm:bulletEnabled val="1"/>
        </dgm:presLayoutVars>
      </dgm:prSet>
      <dgm:spPr/>
    </dgm:pt>
    <dgm:pt modelId="{A1D6408A-590C-404E-BB9A-AD1B88C18555}" type="pres">
      <dgm:prSet presAssocID="{BE870068-21AC-4674-ACCB-1F6FC50B4B1F}" presName="sibTrans" presStyleCnt="0"/>
      <dgm:spPr/>
    </dgm:pt>
    <dgm:pt modelId="{AAA854D2-8134-4E8B-B638-3D5D36645813}" type="pres">
      <dgm:prSet presAssocID="{D86FCE81-BAE3-4AD7-95D6-6950BFD549BF}" presName="node" presStyleLbl="node1" presStyleIdx="3" presStyleCnt="7">
        <dgm:presLayoutVars>
          <dgm:bulletEnabled val="1"/>
        </dgm:presLayoutVars>
      </dgm:prSet>
      <dgm:spPr/>
    </dgm:pt>
    <dgm:pt modelId="{B1D0FC6F-9310-45A7-BA93-0E3182260058}" type="pres">
      <dgm:prSet presAssocID="{70248190-C08C-49AB-95A9-B3076CFA61CD}" presName="sibTrans" presStyleCnt="0"/>
      <dgm:spPr/>
    </dgm:pt>
    <dgm:pt modelId="{B40DA993-DE22-457E-B3CA-C1F5641B6783}" type="pres">
      <dgm:prSet presAssocID="{642C82EE-BCFF-4633-B96E-32733E7C244D}" presName="node" presStyleLbl="node1" presStyleIdx="4" presStyleCnt="7">
        <dgm:presLayoutVars>
          <dgm:bulletEnabled val="1"/>
        </dgm:presLayoutVars>
      </dgm:prSet>
      <dgm:spPr/>
    </dgm:pt>
    <dgm:pt modelId="{8EDE2FD2-962F-496E-80FB-ED7FA1DFB4C1}" type="pres">
      <dgm:prSet presAssocID="{249E4555-31F5-497E-A45C-0F6B5EB28B42}" presName="sibTrans" presStyleCnt="0"/>
      <dgm:spPr/>
    </dgm:pt>
    <dgm:pt modelId="{B2AEC76B-1732-435C-B892-C5CD0047785F}" type="pres">
      <dgm:prSet presAssocID="{58E8BBFD-97F5-4979-B455-5EB3F64ED342}" presName="node" presStyleLbl="node1" presStyleIdx="5" presStyleCnt="7">
        <dgm:presLayoutVars>
          <dgm:bulletEnabled val="1"/>
        </dgm:presLayoutVars>
      </dgm:prSet>
      <dgm:spPr/>
    </dgm:pt>
    <dgm:pt modelId="{ED6E8431-1940-4868-99F8-1573D31038B1}" type="pres">
      <dgm:prSet presAssocID="{48C8D383-5DD8-478E-A70A-B017B6DF8C74}" presName="sibTrans" presStyleCnt="0"/>
      <dgm:spPr/>
    </dgm:pt>
    <dgm:pt modelId="{6990822A-33E6-4FD2-96A3-8887AEBB5246}" type="pres">
      <dgm:prSet presAssocID="{0412C8AE-CBF7-4EF6-92C6-7C89584D983D}" presName="node" presStyleLbl="node1" presStyleIdx="6" presStyleCnt="7">
        <dgm:presLayoutVars>
          <dgm:bulletEnabled val="1"/>
        </dgm:presLayoutVars>
      </dgm:prSet>
      <dgm:spPr/>
    </dgm:pt>
  </dgm:ptLst>
  <dgm:cxnLst>
    <dgm:cxn modelId="{2917C309-B032-46D4-8C20-D2EE00D7602A}" type="presOf" srcId="{C9385E4A-AB57-4864-BB42-646A57BD31FB}" destId="{5C8E155D-507F-40B8-AB6E-808497104C6E}" srcOrd="0" destOrd="0" presId="urn:microsoft.com/office/officeart/2005/8/layout/default"/>
    <dgm:cxn modelId="{6E55B30C-3FED-457A-A0FF-C66C1113E874}" srcId="{B454BFA3-37B7-4B19-B958-7767A1468C0F}" destId="{0412C8AE-CBF7-4EF6-92C6-7C89584D983D}" srcOrd="6" destOrd="0" parTransId="{FBB403B1-CA9C-402F-8CF1-0775437FD7B5}" sibTransId="{C473FC97-825D-45D9-B683-16520F458917}"/>
    <dgm:cxn modelId="{49B98A0F-5D2F-47C8-8755-3360A52415AB}" srcId="{B454BFA3-37B7-4B19-B958-7767A1468C0F}" destId="{642C82EE-BCFF-4633-B96E-32733E7C244D}" srcOrd="4" destOrd="0" parTransId="{B2C10D11-619B-4BD7-8914-218F2DAA856F}" sibTransId="{249E4555-31F5-497E-A45C-0F6B5EB28B42}"/>
    <dgm:cxn modelId="{98F04621-2520-4713-A47C-B07E8163DDF6}" type="presOf" srcId="{642C82EE-BCFF-4633-B96E-32733E7C244D}" destId="{B40DA993-DE22-457E-B3CA-C1F5641B6783}" srcOrd="0" destOrd="0" presId="urn:microsoft.com/office/officeart/2005/8/layout/default"/>
    <dgm:cxn modelId="{A02C042F-9597-4017-B765-9811398A3521}" srcId="{B454BFA3-37B7-4B19-B958-7767A1468C0F}" destId="{F2768324-0661-4111-B138-F2F5393F8482}" srcOrd="1" destOrd="0" parTransId="{19CD5AD0-2BD5-439E-A8A3-84C811FC1EAE}" sibTransId="{E6052F65-A8A2-4242-AE91-7129F4C27302}"/>
    <dgm:cxn modelId="{EBB6A73F-913A-4B14-A692-22B601E94F2F}" srcId="{B454BFA3-37B7-4B19-B958-7767A1468C0F}" destId="{58E8BBFD-97F5-4979-B455-5EB3F64ED342}" srcOrd="5" destOrd="0" parTransId="{A8659C13-6657-4343-9AF2-AA10FA185C80}" sibTransId="{48C8D383-5DD8-478E-A70A-B017B6DF8C74}"/>
    <dgm:cxn modelId="{8AF83762-844C-4738-BE66-160EEF55F742}" type="presOf" srcId="{0412C8AE-CBF7-4EF6-92C6-7C89584D983D}" destId="{6990822A-33E6-4FD2-96A3-8887AEBB5246}" srcOrd="0" destOrd="0" presId="urn:microsoft.com/office/officeart/2005/8/layout/default"/>
    <dgm:cxn modelId="{A722CE45-6DC9-47C3-97F2-583AADF5A59E}" srcId="{B454BFA3-37B7-4B19-B958-7767A1468C0F}" destId="{C9385E4A-AB57-4864-BB42-646A57BD31FB}" srcOrd="2" destOrd="0" parTransId="{3B2D376D-F1A2-4C35-B3E0-5E73D8644A1A}" sibTransId="{BE870068-21AC-4674-ACCB-1F6FC50B4B1F}"/>
    <dgm:cxn modelId="{2ECCAC72-80F8-4D75-A469-79B88A2A1733}" type="presOf" srcId="{B454BFA3-37B7-4B19-B958-7767A1468C0F}" destId="{4FEA283F-7770-42CC-BDE0-B14A794CADA1}" srcOrd="0" destOrd="0" presId="urn:microsoft.com/office/officeart/2005/8/layout/default"/>
    <dgm:cxn modelId="{85A58790-68E1-4E83-857A-D3061B4EF89E}" srcId="{B454BFA3-37B7-4B19-B958-7767A1468C0F}" destId="{23C95F33-F935-413F-A4CB-AF80B9D56CA3}" srcOrd="0" destOrd="0" parTransId="{3413A49B-08F3-44B7-AD23-F36D1A837C81}" sibTransId="{ADE8140C-6C98-4B77-AFC4-CEE51CD8237A}"/>
    <dgm:cxn modelId="{EB24E299-EE5F-4F09-AC09-DEC9265DD6BD}" type="presOf" srcId="{23C95F33-F935-413F-A4CB-AF80B9D56CA3}" destId="{F4EB37C7-8864-4D66-A2D0-198E682EF086}" srcOrd="0" destOrd="0" presId="urn:microsoft.com/office/officeart/2005/8/layout/default"/>
    <dgm:cxn modelId="{1B4C5BB7-679B-441E-A2D6-2BD921621EC3}" type="presOf" srcId="{58E8BBFD-97F5-4979-B455-5EB3F64ED342}" destId="{B2AEC76B-1732-435C-B892-C5CD0047785F}" srcOrd="0" destOrd="0" presId="urn:microsoft.com/office/officeart/2005/8/layout/default"/>
    <dgm:cxn modelId="{068850C5-3446-4CD2-97F7-BAEC089A0A34}" type="presOf" srcId="{F2768324-0661-4111-B138-F2F5393F8482}" destId="{70AAB2F7-597B-42A4-95B0-00CA48F07935}" srcOrd="0" destOrd="0" presId="urn:microsoft.com/office/officeart/2005/8/layout/default"/>
    <dgm:cxn modelId="{6EBB76C6-DC2C-4D8E-B7B7-629E0A0AE339}" srcId="{B454BFA3-37B7-4B19-B958-7767A1468C0F}" destId="{D86FCE81-BAE3-4AD7-95D6-6950BFD549BF}" srcOrd="3" destOrd="0" parTransId="{7B18A3D6-8EB3-47DB-8543-AC31FAA607A0}" sibTransId="{70248190-C08C-49AB-95A9-B3076CFA61CD}"/>
    <dgm:cxn modelId="{30D1A3F6-DD06-401A-842F-1FADE8C58255}" type="presOf" srcId="{D86FCE81-BAE3-4AD7-95D6-6950BFD549BF}" destId="{AAA854D2-8134-4E8B-B638-3D5D36645813}" srcOrd="0" destOrd="0" presId="urn:microsoft.com/office/officeart/2005/8/layout/default"/>
    <dgm:cxn modelId="{A0187D88-E1CE-4172-B486-06A02A8DBBF9}" type="presParOf" srcId="{4FEA283F-7770-42CC-BDE0-B14A794CADA1}" destId="{F4EB37C7-8864-4D66-A2D0-198E682EF086}" srcOrd="0" destOrd="0" presId="urn:microsoft.com/office/officeart/2005/8/layout/default"/>
    <dgm:cxn modelId="{D1532B13-48F6-4ABD-88A3-428A67C74A19}" type="presParOf" srcId="{4FEA283F-7770-42CC-BDE0-B14A794CADA1}" destId="{D9347AA6-D7F4-4CA3-9038-8CE4A83E2CED}" srcOrd="1" destOrd="0" presId="urn:microsoft.com/office/officeart/2005/8/layout/default"/>
    <dgm:cxn modelId="{7C1F55C7-3594-4C6A-86EC-D0556D7A3402}" type="presParOf" srcId="{4FEA283F-7770-42CC-BDE0-B14A794CADA1}" destId="{70AAB2F7-597B-42A4-95B0-00CA48F07935}" srcOrd="2" destOrd="0" presId="urn:microsoft.com/office/officeart/2005/8/layout/default"/>
    <dgm:cxn modelId="{7EDE85B5-80AE-47B7-BFCD-ECCA8AA71BFD}" type="presParOf" srcId="{4FEA283F-7770-42CC-BDE0-B14A794CADA1}" destId="{3147BE48-3411-4DD3-9E31-4F52A8B59B86}" srcOrd="3" destOrd="0" presId="urn:microsoft.com/office/officeart/2005/8/layout/default"/>
    <dgm:cxn modelId="{366A40BF-9B47-4BFE-9ACD-40791CF694E7}" type="presParOf" srcId="{4FEA283F-7770-42CC-BDE0-B14A794CADA1}" destId="{5C8E155D-507F-40B8-AB6E-808497104C6E}" srcOrd="4" destOrd="0" presId="urn:microsoft.com/office/officeart/2005/8/layout/default"/>
    <dgm:cxn modelId="{AB8070C1-836B-4489-831B-FFD6CF4D60BA}" type="presParOf" srcId="{4FEA283F-7770-42CC-BDE0-B14A794CADA1}" destId="{A1D6408A-590C-404E-BB9A-AD1B88C18555}" srcOrd="5" destOrd="0" presId="urn:microsoft.com/office/officeart/2005/8/layout/default"/>
    <dgm:cxn modelId="{F8B84F17-28AE-43AF-8DBE-3D22B4522A12}" type="presParOf" srcId="{4FEA283F-7770-42CC-BDE0-B14A794CADA1}" destId="{AAA854D2-8134-4E8B-B638-3D5D36645813}" srcOrd="6" destOrd="0" presId="urn:microsoft.com/office/officeart/2005/8/layout/default"/>
    <dgm:cxn modelId="{BBFB4E9C-55EA-4A33-9E61-9F761A4716B9}" type="presParOf" srcId="{4FEA283F-7770-42CC-BDE0-B14A794CADA1}" destId="{B1D0FC6F-9310-45A7-BA93-0E3182260058}" srcOrd="7" destOrd="0" presId="urn:microsoft.com/office/officeart/2005/8/layout/default"/>
    <dgm:cxn modelId="{DE37559D-E65E-416C-99EC-38160853BFCF}" type="presParOf" srcId="{4FEA283F-7770-42CC-BDE0-B14A794CADA1}" destId="{B40DA993-DE22-457E-B3CA-C1F5641B6783}" srcOrd="8" destOrd="0" presId="urn:microsoft.com/office/officeart/2005/8/layout/default"/>
    <dgm:cxn modelId="{EF856F26-019C-4B8F-9742-DEA55F9A0C96}" type="presParOf" srcId="{4FEA283F-7770-42CC-BDE0-B14A794CADA1}" destId="{8EDE2FD2-962F-496E-80FB-ED7FA1DFB4C1}" srcOrd="9" destOrd="0" presId="urn:microsoft.com/office/officeart/2005/8/layout/default"/>
    <dgm:cxn modelId="{A410D06B-4494-47F0-B02E-CA91D03EC43F}" type="presParOf" srcId="{4FEA283F-7770-42CC-BDE0-B14A794CADA1}" destId="{B2AEC76B-1732-435C-B892-C5CD0047785F}" srcOrd="10" destOrd="0" presId="urn:microsoft.com/office/officeart/2005/8/layout/default"/>
    <dgm:cxn modelId="{3DFC402D-3840-491F-9AC8-B968DB7BD8C3}" type="presParOf" srcId="{4FEA283F-7770-42CC-BDE0-B14A794CADA1}" destId="{ED6E8431-1940-4868-99F8-1573D31038B1}" srcOrd="11" destOrd="0" presId="urn:microsoft.com/office/officeart/2005/8/layout/default"/>
    <dgm:cxn modelId="{3190DDBB-678C-44B1-96FC-66D25DE87B3A}" type="presParOf" srcId="{4FEA283F-7770-42CC-BDE0-B14A794CADA1}" destId="{6990822A-33E6-4FD2-96A3-8887AEBB524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4C7A0-9B95-47E5-986D-955521CE22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988494-F426-4B79-89AD-DC00DD67C049}">
      <dgm:prSet/>
      <dgm:spPr/>
      <dgm:t>
        <a:bodyPr/>
        <a:lstStyle/>
        <a:p>
          <a:r>
            <a:rPr lang="en-US"/>
            <a:t>Intersex is the category a person can fall into when their biological characteristics aren’t typically female or male</a:t>
          </a:r>
        </a:p>
      </dgm:t>
    </dgm:pt>
    <dgm:pt modelId="{537CE076-97F6-4EE8-B206-E5CF2A581702}" type="parTrans" cxnId="{723D41BB-5094-4608-9C59-D6A321D129C5}">
      <dgm:prSet/>
      <dgm:spPr/>
      <dgm:t>
        <a:bodyPr/>
        <a:lstStyle/>
        <a:p>
          <a:endParaRPr lang="en-US"/>
        </a:p>
      </dgm:t>
    </dgm:pt>
    <dgm:pt modelId="{4532DE1F-F9D0-40B2-BE7A-0868E71550B9}" type="sibTrans" cxnId="{723D41BB-5094-4608-9C59-D6A321D129C5}">
      <dgm:prSet/>
      <dgm:spPr/>
      <dgm:t>
        <a:bodyPr/>
        <a:lstStyle/>
        <a:p>
          <a:endParaRPr lang="en-US"/>
        </a:p>
      </dgm:t>
    </dgm:pt>
    <dgm:pt modelId="{AE43F780-9C18-490C-A245-4D313CF6D5D5}">
      <dgm:prSet/>
      <dgm:spPr/>
      <dgm:t>
        <a:bodyPr/>
        <a:lstStyle/>
        <a:p>
          <a:r>
            <a:rPr lang="en-US"/>
            <a:t>1%- 1.7% of population is intersex </a:t>
          </a:r>
        </a:p>
      </dgm:t>
    </dgm:pt>
    <dgm:pt modelId="{701E090D-29C0-4F4D-900A-AC2BEF6BB129}" type="parTrans" cxnId="{7D334485-E1A6-46A9-8A3F-0D5D55418918}">
      <dgm:prSet/>
      <dgm:spPr/>
      <dgm:t>
        <a:bodyPr/>
        <a:lstStyle/>
        <a:p>
          <a:endParaRPr lang="en-US"/>
        </a:p>
      </dgm:t>
    </dgm:pt>
    <dgm:pt modelId="{19E1C55A-C4C1-4BAF-A867-BA733697D574}" type="sibTrans" cxnId="{7D334485-E1A6-46A9-8A3F-0D5D55418918}">
      <dgm:prSet/>
      <dgm:spPr/>
      <dgm:t>
        <a:bodyPr/>
        <a:lstStyle/>
        <a:p>
          <a:endParaRPr lang="en-US"/>
        </a:p>
      </dgm:t>
    </dgm:pt>
    <dgm:pt modelId="{15905430-6623-4F40-847E-E11026C0383B}">
      <dgm:prSet/>
      <dgm:spPr/>
      <dgm:t>
        <a:bodyPr/>
        <a:lstStyle/>
        <a:p>
          <a:r>
            <a:rPr lang="en-US"/>
            <a:t>Over 70 known variations </a:t>
          </a:r>
        </a:p>
      </dgm:t>
    </dgm:pt>
    <dgm:pt modelId="{E893447E-DFAF-44C6-8085-47B210A1BA98}" type="parTrans" cxnId="{BCF70FC8-3B0A-4AC6-A698-40354BFE6BAA}">
      <dgm:prSet/>
      <dgm:spPr/>
      <dgm:t>
        <a:bodyPr/>
        <a:lstStyle/>
        <a:p>
          <a:endParaRPr lang="en-US"/>
        </a:p>
      </dgm:t>
    </dgm:pt>
    <dgm:pt modelId="{3DE5A7C3-0925-4810-B9AF-C7B8FC8CE9D9}" type="sibTrans" cxnId="{BCF70FC8-3B0A-4AC6-A698-40354BFE6BAA}">
      <dgm:prSet/>
      <dgm:spPr/>
      <dgm:t>
        <a:bodyPr/>
        <a:lstStyle/>
        <a:p>
          <a:endParaRPr lang="en-US"/>
        </a:p>
      </dgm:t>
    </dgm:pt>
    <dgm:pt modelId="{331F902B-9411-4395-A0F0-A6E7C015F9B3}">
      <dgm:prSet/>
      <dgm:spPr/>
      <dgm:t>
        <a:bodyPr/>
        <a:lstStyle/>
        <a:p>
          <a:r>
            <a:rPr lang="en-US"/>
            <a:t>Some are apparent at birth </a:t>
          </a:r>
        </a:p>
      </dgm:t>
    </dgm:pt>
    <dgm:pt modelId="{8EECC3BA-4C06-4D3B-8DDE-DA506BAA16C2}" type="parTrans" cxnId="{B8567962-8D15-40F5-ABC9-5DE39FF8BD73}">
      <dgm:prSet/>
      <dgm:spPr/>
      <dgm:t>
        <a:bodyPr/>
        <a:lstStyle/>
        <a:p>
          <a:endParaRPr lang="en-US"/>
        </a:p>
      </dgm:t>
    </dgm:pt>
    <dgm:pt modelId="{657EFA45-707A-4C9E-A952-4DD4DCF6718C}" type="sibTrans" cxnId="{B8567962-8D15-40F5-ABC9-5DE39FF8BD73}">
      <dgm:prSet/>
      <dgm:spPr/>
      <dgm:t>
        <a:bodyPr/>
        <a:lstStyle/>
        <a:p>
          <a:endParaRPr lang="en-US"/>
        </a:p>
      </dgm:t>
    </dgm:pt>
    <dgm:pt modelId="{432DEFC0-3524-4D6E-98C3-A485BF14B3C4}">
      <dgm:prSet/>
      <dgm:spPr/>
      <dgm:t>
        <a:bodyPr/>
        <a:lstStyle/>
        <a:p>
          <a:r>
            <a:rPr lang="en-US"/>
            <a:t>Some show up as people develop </a:t>
          </a:r>
        </a:p>
      </dgm:t>
    </dgm:pt>
    <dgm:pt modelId="{385C4689-1E27-45BD-B4D2-DD6C6E4FDFEA}" type="parTrans" cxnId="{32F3F238-89CB-4869-B9FD-73C323A2C5DB}">
      <dgm:prSet/>
      <dgm:spPr/>
      <dgm:t>
        <a:bodyPr/>
        <a:lstStyle/>
        <a:p>
          <a:endParaRPr lang="en-US"/>
        </a:p>
      </dgm:t>
    </dgm:pt>
    <dgm:pt modelId="{4B8D6273-0E0D-4E47-88C9-36AFBB9AAD8A}" type="sibTrans" cxnId="{32F3F238-89CB-4869-B9FD-73C323A2C5DB}">
      <dgm:prSet/>
      <dgm:spPr/>
      <dgm:t>
        <a:bodyPr/>
        <a:lstStyle/>
        <a:p>
          <a:endParaRPr lang="en-US"/>
        </a:p>
      </dgm:t>
    </dgm:pt>
    <dgm:pt modelId="{6C79B6B6-9774-47DC-BD84-98D89EAD4A48}">
      <dgm:prSet/>
      <dgm:spPr/>
      <dgm:t>
        <a:bodyPr/>
        <a:lstStyle/>
        <a:p>
          <a:r>
            <a:rPr lang="en-US"/>
            <a:t>Some people live their whole life not knowing they’re intersex </a:t>
          </a:r>
        </a:p>
      </dgm:t>
    </dgm:pt>
    <dgm:pt modelId="{77EA3DA1-E690-4AC8-ABA1-ECB540389A1B}" type="parTrans" cxnId="{C736677B-7BEE-4996-8618-67AB68ACCEEC}">
      <dgm:prSet/>
      <dgm:spPr/>
      <dgm:t>
        <a:bodyPr/>
        <a:lstStyle/>
        <a:p>
          <a:endParaRPr lang="en-US"/>
        </a:p>
      </dgm:t>
    </dgm:pt>
    <dgm:pt modelId="{52BA87EC-3F31-4B48-B2ED-60D5ABFD70A2}" type="sibTrans" cxnId="{C736677B-7BEE-4996-8618-67AB68ACCEEC}">
      <dgm:prSet/>
      <dgm:spPr/>
      <dgm:t>
        <a:bodyPr/>
        <a:lstStyle/>
        <a:p>
          <a:endParaRPr lang="en-US"/>
        </a:p>
      </dgm:t>
    </dgm:pt>
    <dgm:pt modelId="{3F1DCE71-69FA-4114-B930-572159634BC5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InterACT: Advocates for Intersex Youth</a:t>
          </a:r>
          <a:endParaRPr lang="en-US"/>
        </a:p>
      </dgm:t>
    </dgm:pt>
    <dgm:pt modelId="{C19EB1D1-A410-47F5-BEC0-B5722F74C0FA}" type="parTrans" cxnId="{36D15A10-EE89-465F-937F-DE9220E593BA}">
      <dgm:prSet/>
      <dgm:spPr/>
      <dgm:t>
        <a:bodyPr/>
        <a:lstStyle/>
        <a:p>
          <a:endParaRPr lang="en-US"/>
        </a:p>
      </dgm:t>
    </dgm:pt>
    <dgm:pt modelId="{870BA50E-043E-4D52-A491-F73C5F8CFF08}" type="sibTrans" cxnId="{36D15A10-EE89-465F-937F-DE9220E593BA}">
      <dgm:prSet/>
      <dgm:spPr/>
      <dgm:t>
        <a:bodyPr/>
        <a:lstStyle/>
        <a:p>
          <a:endParaRPr lang="en-US"/>
        </a:p>
      </dgm:t>
    </dgm:pt>
    <dgm:pt modelId="{D8336772-C9A2-47D3-AAA6-4DC0235F1244}" type="pres">
      <dgm:prSet presAssocID="{09B4C7A0-9B95-47E5-986D-955521CE22AD}" presName="linear" presStyleCnt="0">
        <dgm:presLayoutVars>
          <dgm:animLvl val="lvl"/>
          <dgm:resizeHandles val="exact"/>
        </dgm:presLayoutVars>
      </dgm:prSet>
      <dgm:spPr/>
    </dgm:pt>
    <dgm:pt modelId="{F88A634A-E270-4157-8660-040BA083C1A3}" type="pres">
      <dgm:prSet presAssocID="{70988494-F426-4B79-89AD-DC00DD67C0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41073D-769E-4698-9BBB-31CB0CD90697}" type="pres">
      <dgm:prSet presAssocID="{70988494-F426-4B79-89AD-DC00DD67C049}" presName="childText" presStyleLbl="revTx" presStyleIdx="0" presStyleCnt="2">
        <dgm:presLayoutVars>
          <dgm:bulletEnabled val="1"/>
        </dgm:presLayoutVars>
      </dgm:prSet>
      <dgm:spPr/>
    </dgm:pt>
    <dgm:pt modelId="{D07B777D-2D99-4E3C-9C14-211B10891F27}" type="pres">
      <dgm:prSet presAssocID="{15905430-6623-4F40-847E-E11026C038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710934-F96A-4FB7-B8C2-7A3FE49C274B}" type="pres">
      <dgm:prSet presAssocID="{15905430-6623-4F40-847E-E11026C0383B}" presName="childText" presStyleLbl="revTx" presStyleIdx="1" presStyleCnt="2">
        <dgm:presLayoutVars>
          <dgm:bulletEnabled val="1"/>
        </dgm:presLayoutVars>
      </dgm:prSet>
      <dgm:spPr/>
    </dgm:pt>
    <dgm:pt modelId="{DDCC8212-E531-4A5C-9D1D-49CF3B3AC096}" type="pres">
      <dgm:prSet presAssocID="{3F1DCE71-69FA-4114-B930-572159634B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D15A10-EE89-465F-937F-DE9220E593BA}" srcId="{09B4C7A0-9B95-47E5-986D-955521CE22AD}" destId="{3F1DCE71-69FA-4114-B930-572159634BC5}" srcOrd="2" destOrd="0" parTransId="{C19EB1D1-A410-47F5-BEC0-B5722F74C0FA}" sibTransId="{870BA50E-043E-4D52-A491-F73C5F8CFF08}"/>
    <dgm:cxn modelId="{13CB1722-28FE-4477-9F97-0AB7766977F9}" type="presOf" srcId="{70988494-F426-4B79-89AD-DC00DD67C049}" destId="{F88A634A-E270-4157-8660-040BA083C1A3}" srcOrd="0" destOrd="0" presId="urn:microsoft.com/office/officeart/2005/8/layout/vList2"/>
    <dgm:cxn modelId="{15EE212D-34A6-42D7-9100-EB8890A02A7E}" type="presOf" srcId="{6C79B6B6-9774-47DC-BD84-98D89EAD4A48}" destId="{82710934-F96A-4FB7-B8C2-7A3FE49C274B}" srcOrd="0" destOrd="2" presId="urn:microsoft.com/office/officeart/2005/8/layout/vList2"/>
    <dgm:cxn modelId="{32F3F238-89CB-4869-B9FD-73C323A2C5DB}" srcId="{15905430-6623-4F40-847E-E11026C0383B}" destId="{432DEFC0-3524-4D6E-98C3-A485BF14B3C4}" srcOrd="1" destOrd="0" parTransId="{385C4689-1E27-45BD-B4D2-DD6C6E4FDFEA}" sibTransId="{4B8D6273-0E0D-4E47-88C9-36AFBB9AAD8A}"/>
    <dgm:cxn modelId="{EE6C3B39-C604-4972-A224-8BD05A4CCF5B}" type="presOf" srcId="{09B4C7A0-9B95-47E5-986D-955521CE22AD}" destId="{D8336772-C9A2-47D3-AAA6-4DC0235F1244}" srcOrd="0" destOrd="0" presId="urn:microsoft.com/office/officeart/2005/8/layout/vList2"/>
    <dgm:cxn modelId="{7081CC3E-1B59-489C-B83E-2EE4486DD41F}" type="presOf" srcId="{15905430-6623-4F40-847E-E11026C0383B}" destId="{D07B777D-2D99-4E3C-9C14-211B10891F27}" srcOrd="0" destOrd="0" presId="urn:microsoft.com/office/officeart/2005/8/layout/vList2"/>
    <dgm:cxn modelId="{B8567962-8D15-40F5-ABC9-5DE39FF8BD73}" srcId="{15905430-6623-4F40-847E-E11026C0383B}" destId="{331F902B-9411-4395-A0F0-A6E7C015F9B3}" srcOrd="0" destOrd="0" parTransId="{8EECC3BA-4C06-4D3B-8DDE-DA506BAA16C2}" sibTransId="{657EFA45-707A-4C9E-A952-4DD4DCF6718C}"/>
    <dgm:cxn modelId="{55583F76-366C-487C-BF25-0C30E3535B68}" type="presOf" srcId="{331F902B-9411-4395-A0F0-A6E7C015F9B3}" destId="{82710934-F96A-4FB7-B8C2-7A3FE49C274B}" srcOrd="0" destOrd="0" presId="urn:microsoft.com/office/officeart/2005/8/layout/vList2"/>
    <dgm:cxn modelId="{C736677B-7BEE-4996-8618-67AB68ACCEEC}" srcId="{15905430-6623-4F40-847E-E11026C0383B}" destId="{6C79B6B6-9774-47DC-BD84-98D89EAD4A48}" srcOrd="2" destOrd="0" parTransId="{77EA3DA1-E690-4AC8-ABA1-ECB540389A1B}" sibTransId="{52BA87EC-3F31-4B48-B2ED-60D5ABFD70A2}"/>
    <dgm:cxn modelId="{7D334485-E1A6-46A9-8A3F-0D5D55418918}" srcId="{70988494-F426-4B79-89AD-DC00DD67C049}" destId="{AE43F780-9C18-490C-A245-4D313CF6D5D5}" srcOrd="0" destOrd="0" parTransId="{701E090D-29C0-4F4D-900A-AC2BEF6BB129}" sibTransId="{19E1C55A-C4C1-4BAF-A867-BA733697D574}"/>
    <dgm:cxn modelId="{723D41BB-5094-4608-9C59-D6A321D129C5}" srcId="{09B4C7A0-9B95-47E5-986D-955521CE22AD}" destId="{70988494-F426-4B79-89AD-DC00DD67C049}" srcOrd="0" destOrd="0" parTransId="{537CE076-97F6-4EE8-B206-E5CF2A581702}" sibTransId="{4532DE1F-F9D0-40B2-BE7A-0868E71550B9}"/>
    <dgm:cxn modelId="{303492BB-A1CA-485A-BE3C-1D3B764D550E}" type="presOf" srcId="{3F1DCE71-69FA-4114-B930-572159634BC5}" destId="{DDCC8212-E531-4A5C-9D1D-49CF3B3AC096}" srcOrd="0" destOrd="0" presId="urn:microsoft.com/office/officeart/2005/8/layout/vList2"/>
    <dgm:cxn modelId="{0BEB2DBD-A236-4809-8F2A-D5C05999E4A7}" type="presOf" srcId="{AE43F780-9C18-490C-A245-4D313CF6D5D5}" destId="{1C41073D-769E-4698-9BBB-31CB0CD90697}" srcOrd="0" destOrd="0" presId="urn:microsoft.com/office/officeart/2005/8/layout/vList2"/>
    <dgm:cxn modelId="{BCF70FC8-3B0A-4AC6-A698-40354BFE6BAA}" srcId="{09B4C7A0-9B95-47E5-986D-955521CE22AD}" destId="{15905430-6623-4F40-847E-E11026C0383B}" srcOrd="1" destOrd="0" parTransId="{E893447E-DFAF-44C6-8085-47B210A1BA98}" sibTransId="{3DE5A7C3-0925-4810-B9AF-C7B8FC8CE9D9}"/>
    <dgm:cxn modelId="{62DD19EF-D951-4BFE-A789-F03385302787}" type="presOf" srcId="{432DEFC0-3524-4D6E-98C3-A485BF14B3C4}" destId="{82710934-F96A-4FB7-B8C2-7A3FE49C274B}" srcOrd="0" destOrd="1" presId="urn:microsoft.com/office/officeart/2005/8/layout/vList2"/>
    <dgm:cxn modelId="{CB5D7495-6623-4F41-861F-0E9EFB2461EA}" type="presParOf" srcId="{D8336772-C9A2-47D3-AAA6-4DC0235F1244}" destId="{F88A634A-E270-4157-8660-040BA083C1A3}" srcOrd="0" destOrd="0" presId="urn:microsoft.com/office/officeart/2005/8/layout/vList2"/>
    <dgm:cxn modelId="{8E3EC4FC-5FFD-4C36-8557-523646E19283}" type="presParOf" srcId="{D8336772-C9A2-47D3-AAA6-4DC0235F1244}" destId="{1C41073D-769E-4698-9BBB-31CB0CD90697}" srcOrd="1" destOrd="0" presId="urn:microsoft.com/office/officeart/2005/8/layout/vList2"/>
    <dgm:cxn modelId="{AFE6C9F0-077F-4B83-9C43-E8DF55E99499}" type="presParOf" srcId="{D8336772-C9A2-47D3-AAA6-4DC0235F1244}" destId="{D07B777D-2D99-4E3C-9C14-211B10891F27}" srcOrd="2" destOrd="0" presId="urn:microsoft.com/office/officeart/2005/8/layout/vList2"/>
    <dgm:cxn modelId="{92249337-38A6-4C31-AC72-B4E8F1E718F5}" type="presParOf" srcId="{D8336772-C9A2-47D3-AAA6-4DC0235F1244}" destId="{82710934-F96A-4FB7-B8C2-7A3FE49C274B}" srcOrd="3" destOrd="0" presId="urn:microsoft.com/office/officeart/2005/8/layout/vList2"/>
    <dgm:cxn modelId="{FC8D4AB4-C123-4F8D-9904-D48AEB6C9DBC}" type="presParOf" srcId="{D8336772-C9A2-47D3-AAA6-4DC0235F1244}" destId="{DDCC8212-E531-4A5C-9D1D-49CF3B3AC0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349EB-34FD-497F-9C68-37A9B66259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1ACE5F-AC3C-4A2F-806D-5FEFD4EE0427}">
      <dgm:prSet/>
      <dgm:spPr/>
      <dgm:t>
        <a:bodyPr/>
        <a:lstStyle/>
        <a:p>
          <a:r>
            <a:rPr lang="en-US"/>
            <a:t>Not all intersex people are LGBTQ+ but a lot do identify as LGBTQ+</a:t>
          </a:r>
        </a:p>
      </dgm:t>
    </dgm:pt>
    <dgm:pt modelId="{B304585C-158E-40E1-9641-B8FBE2B69A44}" type="parTrans" cxnId="{FA69B403-AAF5-4F43-8956-69DBE29F2B5B}">
      <dgm:prSet/>
      <dgm:spPr/>
      <dgm:t>
        <a:bodyPr/>
        <a:lstStyle/>
        <a:p>
          <a:endParaRPr lang="en-US"/>
        </a:p>
      </dgm:t>
    </dgm:pt>
    <dgm:pt modelId="{DAF40AF9-4189-4B6C-9781-7E4CC2422C09}" type="sibTrans" cxnId="{FA69B403-AAF5-4F43-8956-69DBE29F2B5B}">
      <dgm:prSet/>
      <dgm:spPr/>
      <dgm:t>
        <a:bodyPr/>
        <a:lstStyle/>
        <a:p>
          <a:endParaRPr lang="en-US"/>
        </a:p>
      </dgm:t>
    </dgm:pt>
    <dgm:pt modelId="{768BAC5F-CF2A-4388-9837-076A683FAD74}">
      <dgm:prSet/>
      <dgm:spPr/>
      <dgm:t>
        <a:bodyPr/>
        <a:lstStyle/>
        <a:p>
          <a:r>
            <a:rPr lang="en-US"/>
            <a:t>Sex is a spectrum</a:t>
          </a:r>
        </a:p>
      </dgm:t>
    </dgm:pt>
    <dgm:pt modelId="{3095B10E-A180-46E4-99E3-457D9305A551}" type="parTrans" cxnId="{559B28F6-7894-4B8C-BCA6-F6EAFD3F75B6}">
      <dgm:prSet/>
      <dgm:spPr/>
      <dgm:t>
        <a:bodyPr/>
        <a:lstStyle/>
        <a:p>
          <a:endParaRPr lang="en-US"/>
        </a:p>
      </dgm:t>
    </dgm:pt>
    <dgm:pt modelId="{FFEAE4ED-7099-42AF-93BF-80B14FAEE66C}" type="sibTrans" cxnId="{559B28F6-7894-4B8C-BCA6-F6EAFD3F75B6}">
      <dgm:prSet/>
      <dgm:spPr/>
      <dgm:t>
        <a:bodyPr/>
        <a:lstStyle/>
        <a:p>
          <a:endParaRPr lang="en-US"/>
        </a:p>
      </dgm:t>
    </dgm:pt>
    <dgm:pt modelId="{BAD9984F-490B-4AEB-9E78-A76702B16A68}">
      <dgm:prSet/>
      <dgm:spPr/>
      <dgm:t>
        <a:bodyPr/>
        <a:lstStyle/>
        <a:p>
          <a:r>
            <a:rPr lang="en-US"/>
            <a:t>Sex naturally falls on a spectrum, humans created the boxes</a:t>
          </a:r>
        </a:p>
      </dgm:t>
    </dgm:pt>
    <dgm:pt modelId="{07361CA7-61EC-4790-A776-EBF2C41F50C2}" type="parTrans" cxnId="{65062B2E-B9BE-4C42-98CF-21E2044809A8}">
      <dgm:prSet/>
      <dgm:spPr/>
      <dgm:t>
        <a:bodyPr/>
        <a:lstStyle/>
        <a:p>
          <a:endParaRPr lang="en-US"/>
        </a:p>
      </dgm:t>
    </dgm:pt>
    <dgm:pt modelId="{0D1C91B7-5AC7-4F05-A5DB-E16DFA35F57C}" type="sibTrans" cxnId="{65062B2E-B9BE-4C42-98CF-21E2044809A8}">
      <dgm:prSet/>
      <dgm:spPr/>
      <dgm:t>
        <a:bodyPr/>
        <a:lstStyle/>
        <a:p>
          <a:endParaRPr lang="en-US"/>
        </a:p>
      </dgm:t>
    </dgm:pt>
    <dgm:pt modelId="{9E027EBD-464A-442C-9E7F-46F90E5C9195}" type="pres">
      <dgm:prSet presAssocID="{319349EB-34FD-497F-9C68-37A9B662598D}" presName="linear" presStyleCnt="0">
        <dgm:presLayoutVars>
          <dgm:animLvl val="lvl"/>
          <dgm:resizeHandles val="exact"/>
        </dgm:presLayoutVars>
      </dgm:prSet>
      <dgm:spPr/>
    </dgm:pt>
    <dgm:pt modelId="{C520F466-2F73-48F8-B995-F6E2942BF6F9}" type="pres">
      <dgm:prSet presAssocID="{F21ACE5F-AC3C-4A2F-806D-5FEFD4EE04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1EB47A-9CDF-4DEF-97BF-6B4D9DBFF7BC}" type="pres">
      <dgm:prSet presAssocID="{DAF40AF9-4189-4B6C-9781-7E4CC2422C09}" presName="spacer" presStyleCnt="0"/>
      <dgm:spPr/>
    </dgm:pt>
    <dgm:pt modelId="{F9270E5C-1BC2-47D3-9B10-6EE2AB8D58AF}" type="pres">
      <dgm:prSet presAssocID="{768BAC5F-CF2A-4388-9837-076A683FAD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82629E-70FE-461D-B2F6-A449358906FC}" type="pres">
      <dgm:prSet presAssocID="{FFEAE4ED-7099-42AF-93BF-80B14FAEE66C}" presName="spacer" presStyleCnt="0"/>
      <dgm:spPr/>
    </dgm:pt>
    <dgm:pt modelId="{CEA07339-5B64-4E8F-B93D-D10A9562DEAB}" type="pres">
      <dgm:prSet presAssocID="{BAD9984F-490B-4AEB-9E78-A76702B16A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69B403-AAF5-4F43-8956-69DBE29F2B5B}" srcId="{319349EB-34FD-497F-9C68-37A9B662598D}" destId="{F21ACE5F-AC3C-4A2F-806D-5FEFD4EE0427}" srcOrd="0" destOrd="0" parTransId="{B304585C-158E-40E1-9641-B8FBE2B69A44}" sibTransId="{DAF40AF9-4189-4B6C-9781-7E4CC2422C09}"/>
    <dgm:cxn modelId="{B65B072C-5808-4A6C-8446-B3992258A94C}" type="presOf" srcId="{BAD9984F-490B-4AEB-9E78-A76702B16A68}" destId="{CEA07339-5B64-4E8F-B93D-D10A9562DEAB}" srcOrd="0" destOrd="0" presId="urn:microsoft.com/office/officeart/2005/8/layout/vList2"/>
    <dgm:cxn modelId="{65062B2E-B9BE-4C42-98CF-21E2044809A8}" srcId="{319349EB-34FD-497F-9C68-37A9B662598D}" destId="{BAD9984F-490B-4AEB-9E78-A76702B16A68}" srcOrd="2" destOrd="0" parTransId="{07361CA7-61EC-4790-A776-EBF2C41F50C2}" sibTransId="{0D1C91B7-5AC7-4F05-A5DB-E16DFA35F57C}"/>
    <dgm:cxn modelId="{84884334-8DC4-43B0-B89B-2B7C892FD0CA}" type="presOf" srcId="{319349EB-34FD-497F-9C68-37A9B662598D}" destId="{9E027EBD-464A-442C-9E7F-46F90E5C9195}" srcOrd="0" destOrd="0" presId="urn:microsoft.com/office/officeart/2005/8/layout/vList2"/>
    <dgm:cxn modelId="{9C80F676-3B9F-47FC-8202-0D311B8C474B}" type="presOf" srcId="{F21ACE5F-AC3C-4A2F-806D-5FEFD4EE0427}" destId="{C520F466-2F73-48F8-B995-F6E2942BF6F9}" srcOrd="0" destOrd="0" presId="urn:microsoft.com/office/officeart/2005/8/layout/vList2"/>
    <dgm:cxn modelId="{E1A154DA-7DB5-482A-BE2B-6B30AADB4750}" type="presOf" srcId="{768BAC5F-CF2A-4388-9837-076A683FAD74}" destId="{F9270E5C-1BC2-47D3-9B10-6EE2AB8D58AF}" srcOrd="0" destOrd="0" presId="urn:microsoft.com/office/officeart/2005/8/layout/vList2"/>
    <dgm:cxn modelId="{559B28F6-7894-4B8C-BCA6-F6EAFD3F75B6}" srcId="{319349EB-34FD-497F-9C68-37A9B662598D}" destId="{768BAC5F-CF2A-4388-9837-076A683FAD74}" srcOrd="1" destOrd="0" parTransId="{3095B10E-A180-46E4-99E3-457D9305A551}" sibTransId="{FFEAE4ED-7099-42AF-93BF-80B14FAEE66C}"/>
    <dgm:cxn modelId="{4A101597-B5A9-4A72-8F75-B9EACE48AC04}" type="presParOf" srcId="{9E027EBD-464A-442C-9E7F-46F90E5C9195}" destId="{C520F466-2F73-48F8-B995-F6E2942BF6F9}" srcOrd="0" destOrd="0" presId="urn:microsoft.com/office/officeart/2005/8/layout/vList2"/>
    <dgm:cxn modelId="{46C68D10-67FA-4DA1-8CF0-F77AA6C5FB63}" type="presParOf" srcId="{9E027EBD-464A-442C-9E7F-46F90E5C9195}" destId="{021EB47A-9CDF-4DEF-97BF-6B4D9DBFF7BC}" srcOrd="1" destOrd="0" presId="urn:microsoft.com/office/officeart/2005/8/layout/vList2"/>
    <dgm:cxn modelId="{AEDE3A01-EA59-49F6-92ED-A2B53FDBF8A0}" type="presParOf" srcId="{9E027EBD-464A-442C-9E7F-46F90E5C9195}" destId="{F9270E5C-1BC2-47D3-9B10-6EE2AB8D58AF}" srcOrd="2" destOrd="0" presId="urn:microsoft.com/office/officeart/2005/8/layout/vList2"/>
    <dgm:cxn modelId="{E9A16CC9-A7DC-478E-A51E-48C4D031313E}" type="presParOf" srcId="{9E027EBD-464A-442C-9E7F-46F90E5C9195}" destId="{3782629E-70FE-461D-B2F6-A449358906FC}" srcOrd="3" destOrd="0" presId="urn:microsoft.com/office/officeart/2005/8/layout/vList2"/>
    <dgm:cxn modelId="{5EA403C8-6063-4F4B-AD70-650BBCD5A1A6}" type="presParOf" srcId="{9E027EBD-464A-442C-9E7F-46F90E5C9195}" destId="{CEA07339-5B64-4E8F-B93D-D10A9562DE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4C7A0-9B95-47E5-986D-955521CE22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43F780-9C18-490C-A245-4D313CF6D5D5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Separate from Sex</a:t>
          </a:r>
        </a:p>
      </dgm:t>
    </dgm:pt>
    <dgm:pt modelId="{701E090D-29C0-4F4D-900A-AC2BEF6BB129}" type="parTrans" cxnId="{7D334485-E1A6-46A9-8A3F-0D5D55418918}">
      <dgm:prSet/>
      <dgm:spPr/>
      <dgm:t>
        <a:bodyPr/>
        <a:lstStyle/>
        <a:p>
          <a:endParaRPr lang="en-US"/>
        </a:p>
      </dgm:t>
    </dgm:pt>
    <dgm:pt modelId="{19E1C55A-C4C1-4BAF-A867-BA733697D574}" type="sibTrans" cxnId="{7D334485-E1A6-46A9-8A3F-0D5D55418918}">
      <dgm:prSet/>
      <dgm:spPr/>
      <dgm:t>
        <a:bodyPr/>
        <a:lstStyle/>
        <a:p>
          <a:endParaRPr lang="en-US"/>
        </a:p>
      </dgm:t>
    </dgm:pt>
    <dgm:pt modelId="{15905430-6623-4F40-847E-E11026C0383B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 person's own internal sense of their gender</a:t>
          </a:r>
        </a:p>
      </dgm:t>
    </dgm:pt>
    <dgm:pt modelId="{E893447E-DFAF-44C6-8085-47B210A1BA98}" type="parTrans" cxnId="{BCF70FC8-3B0A-4AC6-A698-40354BFE6BAA}">
      <dgm:prSet/>
      <dgm:spPr/>
      <dgm:t>
        <a:bodyPr/>
        <a:lstStyle/>
        <a:p>
          <a:endParaRPr lang="en-US"/>
        </a:p>
      </dgm:t>
    </dgm:pt>
    <dgm:pt modelId="{3DE5A7C3-0925-4810-B9AF-C7B8FC8CE9D9}" type="sibTrans" cxnId="{BCF70FC8-3B0A-4AC6-A698-40354BFE6BAA}">
      <dgm:prSet/>
      <dgm:spPr/>
      <dgm:t>
        <a:bodyPr/>
        <a:lstStyle/>
        <a:p>
          <a:endParaRPr lang="en-US"/>
        </a:p>
      </dgm:t>
    </dgm:pt>
    <dgm:pt modelId="{3F1DCE71-69FA-4114-B930-572159634BC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Culturally Informed</a:t>
          </a:r>
          <a:endParaRPr lang="en-US"/>
        </a:p>
      </dgm:t>
    </dgm:pt>
    <dgm:pt modelId="{C19EB1D1-A410-47F5-BEC0-B5722F74C0FA}" type="parTrans" cxnId="{36D15A10-EE89-465F-937F-DE9220E593BA}">
      <dgm:prSet/>
      <dgm:spPr/>
      <dgm:t>
        <a:bodyPr/>
        <a:lstStyle/>
        <a:p>
          <a:endParaRPr lang="en-US"/>
        </a:p>
      </dgm:t>
    </dgm:pt>
    <dgm:pt modelId="{870BA50E-043E-4D52-A491-F73C5F8CFF08}" type="sibTrans" cxnId="{36D15A10-EE89-465F-937F-DE9220E593BA}">
      <dgm:prSet/>
      <dgm:spPr/>
      <dgm:t>
        <a:bodyPr/>
        <a:lstStyle/>
        <a:p>
          <a:endParaRPr lang="en-US"/>
        </a:p>
      </dgm:t>
    </dgm:pt>
    <dgm:pt modelId="{73985E99-7A06-4AD3-8FAA-C8D5A3277463}">
      <dgm:prSet phldr="0"/>
      <dgm:spPr/>
      <dgm:t>
        <a:bodyPr/>
        <a:lstStyle/>
        <a:p>
          <a:pPr rtl="0"/>
          <a:r>
            <a:rPr lang="en-US"/>
            <a:t>American culture often conflates sex and gender, but they are different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AAEA9408-EA4A-4FFD-8A40-ABCA36F78DA7}" type="parTrans" cxnId="{A627B964-B5F6-485C-AAD0-41BA683B3666}">
      <dgm:prSet/>
      <dgm:spPr/>
    </dgm:pt>
    <dgm:pt modelId="{AD65B155-F0DF-4BFD-9801-F4584D73C03E}" type="sibTrans" cxnId="{A627B964-B5F6-485C-AAD0-41BA683B3666}">
      <dgm:prSet/>
      <dgm:spPr/>
    </dgm:pt>
    <dgm:pt modelId="{D8336772-C9A2-47D3-AAA6-4DC0235F1244}" type="pres">
      <dgm:prSet presAssocID="{09B4C7A0-9B95-47E5-986D-955521CE22AD}" presName="linear" presStyleCnt="0">
        <dgm:presLayoutVars>
          <dgm:animLvl val="lvl"/>
          <dgm:resizeHandles val="exact"/>
        </dgm:presLayoutVars>
      </dgm:prSet>
      <dgm:spPr/>
    </dgm:pt>
    <dgm:pt modelId="{2F9D15BB-0DBF-4B95-A49D-D834F8DEDE73}" type="pres">
      <dgm:prSet presAssocID="{AE43F780-9C18-490C-A245-4D313CF6D5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C58FF5-6B6A-4E11-B940-9337C8873DB9}" type="pres">
      <dgm:prSet presAssocID="{AE43F780-9C18-490C-A245-4D313CF6D5D5}" presName="childText" presStyleLbl="revTx" presStyleIdx="0" presStyleCnt="1">
        <dgm:presLayoutVars>
          <dgm:bulletEnabled val="1"/>
        </dgm:presLayoutVars>
      </dgm:prSet>
      <dgm:spPr/>
    </dgm:pt>
    <dgm:pt modelId="{D07B777D-2D99-4E3C-9C14-211B10891F27}" type="pres">
      <dgm:prSet presAssocID="{15905430-6623-4F40-847E-E11026C038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D32926-B33D-426B-8F9B-D0DBBDBEB5CD}" type="pres">
      <dgm:prSet presAssocID="{3DE5A7C3-0925-4810-B9AF-C7B8FC8CE9D9}" presName="spacer" presStyleCnt="0"/>
      <dgm:spPr/>
    </dgm:pt>
    <dgm:pt modelId="{DDCC8212-E531-4A5C-9D1D-49CF3B3AC096}" type="pres">
      <dgm:prSet presAssocID="{3F1DCE71-69FA-4114-B930-572159634B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D15A10-EE89-465F-937F-DE9220E593BA}" srcId="{09B4C7A0-9B95-47E5-986D-955521CE22AD}" destId="{3F1DCE71-69FA-4114-B930-572159634BC5}" srcOrd="2" destOrd="0" parTransId="{C19EB1D1-A410-47F5-BEC0-B5722F74C0FA}" sibTransId="{870BA50E-043E-4D52-A491-F73C5F8CFF08}"/>
    <dgm:cxn modelId="{AF5A7520-E273-422B-9C40-7199A8F064B6}" type="presOf" srcId="{3F1DCE71-69FA-4114-B930-572159634BC5}" destId="{DDCC8212-E531-4A5C-9D1D-49CF3B3AC096}" srcOrd="0" destOrd="0" presId="urn:microsoft.com/office/officeart/2005/8/layout/vList2"/>
    <dgm:cxn modelId="{7B0D4921-DC67-40F8-8E7F-1C9A10FA330F}" type="presOf" srcId="{15905430-6623-4F40-847E-E11026C0383B}" destId="{D07B777D-2D99-4E3C-9C14-211B10891F27}" srcOrd="0" destOrd="0" presId="urn:microsoft.com/office/officeart/2005/8/layout/vList2"/>
    <dgm:cxn modelId="{EE6C3B39-C604-4972-A224-8BD05A4CCF5B}" type="presOf" srcId="{09B4C7A0-9B95-47E5-986D-955521CE22AD}" destId="{D8336772-C9A2-47D3-AAA6-4DC0235F1244}" srcOrd="0" destOrd="0" presId="urn:microsoft.com/office/officeart/2005/8/layout/vList2"/>
    <dgm:cxn modelId="{16F3A043-1F57-4EB1-AB51-6F22017D7E43}" type="presOf" srcId="{AE43F780-9C18-490C-A245-4D313CF6D5D5}" destId="{2F9D15BB-0DBF-4B95-A49D-D834F8DEDE73}" srcOrd="0" destOrd="0" presId="urn:microsoft.com/office/officeart/2005/8/layout/vList2"/>
    <dgm:cxn modelId="{A627B964-B5F6-485C-AAD0-41BA683B3666}" srcId="{AE43F780-9C18-490C-A245-4D313CF6D5D5}" destId="{73985E99-7A06-4AD3-8FAA-C8D5A3277463}" srcOrd="0" destOrd="0" parTransId="{AAEA9408-EA4A-4FFD-8A40-ABCA36F78DA7}" sibTransId="{AD65B155-F0DF-4BFD-9801-F4584D73C03E}"/>
    <dgm:cxn modelId="{D705454C-5B46-4747-846D-28A1914A1265}" type="presOf" srcId="{73985E99-7A06-4AD3-8FAA-C8D5A3277463}" destId="{A3C58FF5-6B6A-4E11-B940-9337C8873DB9}" srcOrd="0" destOrd="0" presId="urn:microsoft.com/office/officeart/2005/8/layout/vList2"/>
    <dgm:cxn modelId="{7D334485-E1A6-46A9-8A3F-0D5D55418918}" srcId="{09B4C7A0-9B95-47E5-986D-955521CE22AD}" destId="{AE43F780-9C18-490C-A245-4D313CF6D5D5}" srcOrd="0" destOrd="0" parTransId="{701E090D-29C0-4F4D-900A-AC2BEF6BB129}" sibTransId="{19E1C55A-C4C1-4BAF-A867-BA733697D574}"/>
    <dgm:cxn modelId="{BCF70FC8-3B0A-4AC6-A698-40354BFE6BAA}" srcId="{09B4C7A0-9B95-47E5-986D-955521CE22AD}" destId="{15905430-6623-4F40-847E-E11026C0383B}" srcOrd="1" destOrd="0" parTransId="{E893447E-DFAF-44C6-8085-47B210A1BA98}" sibTransId="{3DE5A7C3-0925-4810-B9AF-C7B8FC8CE9D9}"/>
    <dgm:cxn modelId="{75066BB7-3999-4EE9-946C-95DA301EC4B8}" type="presParOf" srcId="{D8336772-C9A2-47D3-AAA6-4DC0235F1244}" destId="{2F9D15BB-0DBF-4B95-A49D-D834F8DEDE73}" srcOrd="0" destOrd="0" presId="urn:microsoft.com/office/officeart/2005/8/layout/vList2"/>
    <dgm:cxn modelId="{C6AA076E-65ED-4B97-84EA-CBBED1A310D3}" type="presParOf" srcId="{D8336772-C9A2-47D3-AAA6-4DC0235F1244}" destId="{A3C58FF5-6B6A-4E11-B940-9337C8873DB9}" srcOrd="1" destOrd="0" presId="urn:microsoft.com/office/officeart/2005/8/layout/vList2"/>
    <dgm:cxn modelId="{72A41A00-DFCB-432B-9446-98EB003489AE}" type="presParOf" srcId="{D8336772-C9A2-47D3-AAA6-4DC0235F1244}" destId="{D07B777D-2D99-4E3C-9C14-211B10891F27}" srcOrd="2" destOrd="0" presId="urn:microsoft.com/office/officeart/2005/8/layout/vList2"/>
    <dgm:cxn modelId="{3C20A132-6EFB-479B-A7B1-2B6F2CE9751F}" type="presParOf" srcId="{D8336772-C9A2-47D3-AAA6-4DC0235F1244}" destId="{0ED32926-B33D-426B-8F9B-D0DBBDBEB5CD}" srcOrd="3" destOrd="0" presId="urn:microsoft.com/office/officeart/2005/8/layout/vList2"/>
    <dgm:cxn modelId="{742E8C82-DA23-4A03-AB83-932E0B2D8101}" type="presParOf" srcId="{D8336772-C9A2-47D3-AAA6-4DC0235F1244}" destId="{DDCC8212-E531-4A5C-9D1D-49CF3B3AC0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CA3A85-F102-4F6B-B5A6-EE43299C81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B64E4-D617-4EB7-BC2A-E37007E3CECB}">
      <dgm:prSet/>
      <dgm:spPr/>
      <dgm:t>
        <a:bodyPr/>
        <a:lstStyle/>
        <a:p>
          <a:r>
            <a:rPr lang="en-US"/>
            <a:t>Cisgender: when someone’s gender identity matches the one assigned at birth</a:t>
          </a:r>
        </a:p>
      </dgm:t>
    </dgm:pt>
    <dgm:pt modelId="{A03A6FEC-9D27-44C9-919B-D74D91490688}" type="parTrans" cxnId="{51B9E0C4-7DF6-435A-86CB-70008D2D25B0}">
      <dgm:prSet/>
      <dgm:spPr/>
      <dgm:t>
        <a:bodyPr/>
        <a:lstStyle/>
        <a:p>
          <a:endParaRPr lang="en-US"/>
        </a:p>
      </dgm:t>
    </dgm:pt>
    <dgm:pt modelId="{FACF9386-C4EA-4BA7-909F-FF2B10687286}" type="sibTrans" cxnId="{51B9E0C4-7DF6-435A-86CB-70008D2D25B0}">
      <dgm:prSet/>
      <dgm:spPr/>
      <dgm:t>
        <a:bodyPr/>
        <a:lstStyle/>
        <a:p>
          <a:endParaRPr lang="en-US"/>
        </a:p>
      </dgm:t>
    </dgm:pt>
    <dgm:pt modelId="{0C538941-42DE-43BC-8EA8-53177A996D46}">
      <dgm:prSet/>
      <dgm:spPr/>
      <dgm:t>
        <a:bodyPr/>
        <a:lstStyle/>
        <a:p>
          <a:r>
            <a:rPr lang="en-US"/>
            <a:t>Cis is Latin for “on the same side of”</a:t>
          </a:r>
        </a:p>
      </dgm:t>
    </dgm:pt>
    <dgm:pt modelId="{19E94D30-CCEE-4769-B4AB-92A5A861E1F1}" type="parTrans" cxnId="{2C3C9955-E0CF-485F-8288-3C7192CF2149}">
      <dgm:prSet/>
      <dgm:spPr/>
      <dgm:t>
        <a:bodyPr/>
        <a:lstStyle/>
        <a:p>
          <a:endParaRPr lang="en-US"/>
        </a:p>
      </dgm:t>
    </dgm:pt>
    <dgm:pt modelId="{780A66AD-3642-4EB6-969D-964A3B620F0F}" type="sibTrans" cxnId="{2C3C9955-E0CF-485F-8288-3C7192CF2149}">
      <dgm:prSet/>
      <dgm:spPr/>
      <dgm:t>
        <a:bodyPr/>
        <a:lstStyle/>
        <a:p>
          <a:endParaRPr lang="en-US"/>
        </a:p>
      </dgm:t>
    </dgm:pt>
    <dgm:pt modelId="{24196877-D734-45EE-86B4-4D2F50BA123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Transgender: when someone’s gender identity is different than the one assigned at birth</a:t>
          </a:r>
        </a:p>
      </dgm:t>
    </dgm:pt>
    <dgm:pt modelId="{4E394756-4382-45D9-8084-1E319B611C94}" type="parTrans" cxnId="{936E4DB3-CDB5-472F-BF27-A405380AE575}">
      <dgm:prSet/>
      <dgm:spPr/>
      <dgm:t>
        <a:bodyPr/>
        <a:lstStyle/>
        <a:p>
          <a:endParaRPr lang="en-US"/>
        </a:p>
      </dgm:t>
    </dgm:pt>
    <dgm:pt modelId="{5A6B3C05-9F60-4A5F-BB78-76E3BE4E8291}" type="sibTrans" cxnId="{936E4DB3-CDB5-472F-BF27-A405380AE575}">
      <dgm:prSet/>
      <dgm:spPr/>
      <dgm:t>
        <a:bodyPr/>
        <a:lstStyle/>
        <a:p>
          <a:endParaRPr lang="en-US"/>
        </a:p>
      </dgm:t>
    </dgm:pt>
    <dgm:pt modelId="{A9BB1AA5-5691-4B7A-BE18-63B2066C105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Trans is Latin for “across” </a:t>
          </a:r>
        </a:p>
      </dgm:t>
    </dgm:pt>
    <dgm:pt modelId="{54653884-A72C-482D-BECD-33D1CB015037}" type="parTrans" cxnId="{62AA41AA-E307-4671-A9AF-7E116CB22B43}">
      <dgm:prSet/>
      <dgm:spPr/>
      <dgm:t>
        <a:bodyPr/>
        <a:lstStyle/>
        <a:p>
          <a:endParaRPr lang="en-US"/>
        </a:p>
      </dgm:t>
    </dgm:pt>
    <dgm:pt modelId="{8D46708B-4F30-4E6E-9C4B-22A88A07D511}" type="sibTrans" cxnId="{62AA41AA-E307-4671-A9AF-7E116CB22B43}">
      <dgm:prSet/>
      <dgm:spPr/>
      <dgm:t>
        <a:bodyPr/>
        <a:lstStyle/>
        <a:p>
          <a:endParaRPr lang="en-US"/>
        </a:p>
      </dgm:t>
    </dgm:pt>
    <dgm:pt modelId="{1CBD1D6D-5770-488F-9066-49242E57AA9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Usually shortened to just “Trans”</a:t>
          </a:r>
        </a:p>
      </dgm:t>
    </dgm:pt>
    <dgm:pt modelId="{A507D8CA-5C92-42AC-8582-A39464AFB215}" type="parTrans" cxnId="{581B3369-9361-4138-BC86-05E93330B035}">
      <dgm:prSet/>
      <dgm:spPr/>
      <dgm:t>
        <a:bodyPr/>
        <a:lstStyle/>
        <a:p>
          <a:endParaRPr lang="en-US"/>
        </a:p>
      </dgm:t>
    </dgm:pt>
    <dgm:pt modelId="{B10D10B3-E8F7-4CF4-BDD7-175C3F0C0FDD}" type="sibTrans" cxnId="{581B3369-9361-4138-BC86-05E93330B035}">
      <dgm:prSet/>
      <dgm:spPr/>
      <dgm:t>
        <a:bodyPr/>
        <a:lstStyle/>
        <a:p>
          <a:endParaRPr lang="en-US"/>
        </a:p>
      </dgm:t>
    </dgm:pt>
    <dgm:pt modelId="{CDFA4097-7A76-4221-8F40-25F321963F6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Transgender man = Transman</a:t>
          </a:r>
        </a:p>
      </dgm:t>
    </dgm:pt>
    <dgm:pt modelId="{4A9A2486-5F13-40CD-9DFA-6E7C46A3C4AA}" type="parTrans" cxnId="{5F1CA46A-A559-4497-A427-50BD9DCC8176}">
      <dgm:prSet/>
      <dgm:spPr/>
      <dgm:t>
        <a:bodyPr/>
        <a:lstStyle/>
        <a:p>
          <a:endParaRPr lang="en-US"/>
        </a:p>
      </dgm:t>
    </dgm:pt>
    <dgm:pt modelId="{E2C7D3EE-BB52-4DC9-B1B6-39BA91302CFE}" type="sibTrans" cxnId="{5F1CA46A-A559-4497-A427-50BD9DCC8176}">
      <dgm:prSet/>
      <dgm:spPr/>
      <dgm:t>
        <a:bodyPr/>
        <a:lstStyle/>
        <a:p>
          <a:endParaRPr lang="en-US"/>
        </a:p>
      </dgm:t>
    </dgm:pt>
    <dgm:pt modelId="{25B5C63C-85A6-4C02-9F8D-58CB732C3E9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/>
            <a:t>Transgender woman = Transwoman</a:t>
          </a:r>
        </a:p>
      </dgm:t>
    </dgm:pt>
    <dgm:pt modelId="{7A29D5AD-764E-403B-8032-EE5D96E733C1}" type="parTrans" cxnId="{C4D49DA5-0FA3-4333-BF91-04B4C7E7A8AC}">
      <dgm:prSet/>
      <dgm:spPr/>
      <dgm:t>
        <a:bodyPr/>
        <a:lstStyle/>
        <a:p>
          <a:endParaRPr lang="en-US"/>
        </a:p>
      </dgm:t>
    </dgm:pt>
    <dgm:pt modelId="{46967CE8-A9FA-4210-800D-5562FFD1E6D3}" type="sibTrans" cxnId="{C4D49DA5-0FA3-4333-BF91-04B4C7E7A8AC}">
      <dgm:prSet/>
      <dgm:spPr/>
      <dgm:t>
        <a:bodyPr/>
        <a:lstStyle/>
        <a:p>
          <a:endParaRPr lang="en-US"/>
        </a:p>
      </dgm:t>
    </dgm:pt>
    <dgm:pt modelId="{C8EE9335-A564-44FE-9A41-767B774C3AA6}">
      <dgm:prSet/>
      <dgm:spPr/>
      <dgm:t>
        <a:bodyPr/>
        <a:lstStyle/>
        <a:p>
          <a:r>
            <a:rPr lang="en-US"/>
            <a:t>Often shortened to “Cis”</a:t>
          </a:r>
        </a:p>
      </dgm:t>
    </dgm:pt>
    <dgm:pt modelId="{7A4CFACC-610C-478E-B608-D7FCA556F104}" type="parTrans" cxnId="{E7B10BE4-E0DD-4CFD-A8C5-A7F1995B0DF1}">
      <dgm:prSet/>
      <dgm:spPr/>
      <dgm:t>
        <a:bodyPr/>
        <a:lstStyle/>
        <a:p>
          <a:endParaRPr lang="en-US"/>
        </a:p>
      </dgm:t>
    </dgm:pt>
    <dgm:pt modelId="{26420F7D-F4E0-4A47-AC0A-A38D812E12E8}" type="sibTrans" cxnId="{E7B10BE4-E0DD-4CFD-A8C5-A7F1995B0DF1}">
      <dgm:prSet/>
      <dgm:spPr/>
      <dgm:t>
        <a:bodyPr/>
        <a:lstStyle/>
        <a:p>
          <a:endParaRPr lang="en-US"/>
        </a:p>
      </dgm:t>
    </dgm:pt>
    <dgm:pt modelId="{9D8B9649-CB91-4846-BDFD-457180FFF8EC}">
      <dgm:prSet/>
      <dgm:spPr/>
      <dgm:t>
        <a:bodyPr/>
        <a:lstStyle/>
        <a:p>
          <a:r>
            <a:rPr lang="en-US"/>
            <a:t>Cisgender man = Cis man</a:t>
          </a:r>
        </a:p>
      </dgm:t>
    </dgm:pt>
    <dgm:pt modelId="{ABB3ECCE-80F4-4A2E-8F65-330ACCEE89AB}" type="parTrans" cxnId="{5212FEA7-7ADD-4CFA-824A-A031D700344F}">
      <dgm:prSet/>
      <dgm:spPr/>
      <dgm:t>
        <a:bodyPr/>
        <a:lstStyle/>
        <a:p>
          <a:endParaRPr lang="en-US"/>
        </a:p>
      </dgm:t>
    </dgm:pt>
    <dgm:pt modelId="{86B80FC4-86F3-4E01-B63F-70B093042E24}" type="sibTrans" cxnId="{5212FEA7-7ADD-4CFA-824A-A031D700344F}">
      <dgm:prSet/>
      <dgm:spPr/>
      <dgm:t>
        <a:bodyPr/>
        <a:lstStyle/>
        <a:p>
          <a:endParaRPr lang="en-US"/>
        </a:p>
      </dgm:t>
    </dgm:pt>
    <dgm:pt modelId="{8EB230EF-3C95-49E8-9825-9D0086A6CA5A}">
      <dgm:prSet/>
      <dgm:spPr/>
      <dgm:t>
        <a:bodyPr/>
        <a:lstStyle/>
        <a:p>
          <a:r>
            <a:rPr lang="en-US"/>
            <a:t>Cisgender woman = Cis woman</a:t>
          </a:r>
        </a:p>
      </dgm:t>
    </dgm:pt>
    <dgm:pt modelId="{33AF9B39-B7DF-4BB3-87E8-98CC6C2D52CA}" type="parTrans" cxnId="{C34A5978-2F39-490E-A71D-7EAB7E4951EB}">
      <dgm:prSet/>
      <dgm:spPr/>
      <dgm:t>
        <a:bodyPr/>
        <a:lstStyle/>
        <a:p>
          <a:endParaRPr lang="en-US"/>
        </a:p>
      </dgm:t>
    </dgm:pt>
    <dgm:pt modelId="{D9CE055B-A0F1-4FB7-ADF8-AAF310B9D856}" type="sibTrans" cxnId="{C34A5978-2F39-490E-A71D-7EAB7E4951EB}">
      <dgm:prSet/>
      <dgm:spPr/>
      <dgm:t>
        <a:bodyPr/>
        <a:lstStyle/>
        <a:p>
          <a:endParaRPr lang="en-US"/>
        </a:p>
      </dgm:t>
    </dgm:pt>
    <dgm:pt modelId="{8431F168-1C8B-4832-AF9E-75FF8EB79262}" type="pres">
      <dgm:prSet presAssocID="{BDCA3A85-F102-4F6B-B5A6-EE43299C8113}" presName="Name0" presStyleCnt="0">
        <dgm:presLayoutVars>
          <dgm:dir/>
          <dgm:animLvl val="lvl"/>
          <dgm:resizeHandles val="exact"/>
        </dgm:presLayoutVars>
      </dgm:prSet>
      <dgm:spPr/>
    </dgm:pt>
    <dgm:pt modelId="{B92C34DC-C830-45D7-BB47-6100DC69F67C}" type="pres">
      <dgm:prSet presAssocID="{D13B64E4-D617-4EB7-BC2A-E37007E3CECB}" presName="linNode" presStyleCnt="0"/>
      <dgm:spPr/>
    </dgm:pt>
    <dgm:pt modelId="{A621C510-2FA8-4C41-83CD-26763C734F69}" type="pres">
      <dgm:prSet presAssocID="{D13B64E4-D617-4EB7-BC2A-E37007E3CEC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DF3C83D-8D9E-4FFB-82B6-21ECF12EE7C1}" type="pres">
      <dgm:prSet presAssocID="{D13B64E4-D617-4EB7-BC2A-E37007E3CECB}" presName="descendantText" presStyleLbl="alignAccFollowNode1" presStyleIdx="0" presStyleCnt="2" custLinFactNeighborX="0">
        <dgm:presLayoutVars>
          <dgm:bulletEnabled val="1"/>
        </dgm:presLayoutVars>
      </dgm:prSet>
      <dgm:spPr/>
    </dgm:pt>
    <dgm:pt modelId="{43F403B6-ED50-4D1B-8AD7-A4C83A4062E4}" type="pres">
      <dgm:prSet presAssocID="{FACF9386-C4EA-4BA7-909F-FF2B10687286}" presName="sp" presStyleCnt="0"/>
      <dgm:spPr/>
    </dgm:pt>
    <dgm:pt modelId="{8AEA1A10-1228-4B2B-B579-A832E6BB0F62}" type="pres">
      <dgm:prSet presAssocID="{24196877-D734-45EE-86B4-4D2F50BA1238}" presName="linNode" presStyleCnt="0"/>
      <dgm:spPr/>
    </dgm:pt>
    <dgm:pt modelId="{46E149F0-3E1B-4899-A95C-B59CFD250975}" type="pres">
      <dgm:prSet presAssocID="{24196877-D734-45EE-86B4-4D2F50BA123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E9797AA-2F49-4099-8CE3-B7902FE3726F}" type="pres">
      <dgm:prSet presAssocID="{24196877-D734-45EE-86B4-4D2F50BA1238}" presName="descendantText" presStyleLbl="alignAccFollowNode1" presStyleIdx="1" presStyleCnt="2" custLinFactNeighborY="0">
        <dgm:presLayoutVars>
          <dgm:bulletEnabled val="1"/>
        </dgm:presLayoutVars>
      </dgm:prSet>
      <dgm:spPr/>
    </dgm:pt>
  </dgm:ptLst>
  <dgm:cxnLst>
    <dgm:cxn modelId="{6AE8A505-6640-4599-BB09-FA45191480B0}" type="presOf" srcId="{0C538941-42DE-43BC-8EA8-53177A996D46}" destId="{4DF3C83D-8D9E-4FFB-82B6-21ECF12EE7C1}" srcOrd="0" destOrd="0" presId="urn:microsoft.com/office/officeart/2005/8/layout/vList5"/>
    <dgm:cxn modelId="{2357AF18-7840-48C7-9155-D5A883A62931}" type="presOf" srcId="{8EB230EF-3C95-49E8-9825-9D0086A6CA5A}" destId="{4DF3C83D-8D9E-4FFB-82B6-21ECF12EE7C1}" srcOrd="0" destOrd="3" presId="urn:microsoft.com/office/officeart/2005/8/layout/vList5"/>
    <dgm:cxn modelId="{75423722-FB1D-4AC1-82D3-9FC2CAB3A8DB}" type="presOf" srcId="{D13B64E4-D617-4EB7-BC2A-E37007E3CECB}" destId="{A621C510-2FA8-4C41-83CD-26763C734F69}" srcOrd="0" destOrd="0" presId="urn:microsoft.com/office/officeart/2005/8/layout/vList5"/>
    <dgm:cxn modelId="{59FA0A35-F765-45A1-8FCD-5C0BCC94060B}" type="presOf" srcId="{1CBD1D6D-5770-488F-9066-49242E57AA9E}" destId="{0E9797AA-2F49-4099-8CE3-B7902FE3726F}" srcOrd="0" destOrd="1" presId="urn:microsoft.com/office/officeart/2005/8/layout/vList5"/>
    <dgm:cxn modelId="{8B81AE41-D6B5-4E0F-8600-E51BCECB1FBF}" type="presOf" srcId="{BDCA3A85-F102-4F6B-B5A6-EE43299C8113}" destId="{8431F168-1C8B-4832-AF9E-75FF8EB79262}" srcOrd="0" destOrd="0" presId="urn:microsoft.com/office/officeart/2005/8/layout/vList5"/>
    <dgm:cxn modelId="{581B3369-9361-4138-BC86-05E93330B035}" srcId="{24196877-D734-45EE-86B4-4D2F50BA1238}" destId="{1CBD1D6D-5770-488F-9066-49242E57AA9E}" srcOrd="1" destOrd="0" parTransId="{A507D8CA-5C92-42AC-8582-A39464AFB215}" sibTransId="{B10D10B3-E8F7-4CF4-BDD7-175C3F0C0FDD}"/>
    <dgm:cxn modelId="{5F1CA46A-A559-4497-A427-50BD9DCC8176}" srcId="{24196877-D734-45EE-86B4-4D2F50BA1238}" destId="{CDFA4097-7A76-4221-8F40-25F321963F6B}" srcOrd="2" destOrd="0" parTransId="{4A9A2486-5F13-40CD-9DFA-6E7C46A3C4AA}" sibTransId="{E2C7D3EE-BB52-4DC9-B1B6-39BA91302CFE}"/>
    <dgm:cxn modelId="{2C3C9955-E0CF-485F-8288-3C7192CF2149}" srcId="{D13B64E4-D617-4EB7-BC2A-E37007E3CECB}" destId="{0C538941-42DE-43BC-8EA8-53177A996D46}" srcOrd="0" destOrd="0" parTransId="{19E94D30-CCEE-4769-B4AB-92A5A861E1F1}" sibTransId="{780A66AD-3642-4EB6-969D-964A3B620F0F}"/>
    <dgm:cxn modelId="{C34A5978-2F39-490E-A71D-7EAB7E4951EB}" srcId="{D13B64E4-D617-4EB7-BC2A-E37007E3CECB}" destId="{8EB230EF-3C95-49E8-9825-9D0086A6CA5A}" srcOrd="3" destOrd="0" parTransId="{33AF9B39-B7DF-4BB3-87E8-98CC6C2D52CA}" sibTransId="{D9CE055B-A0F1-4FB7-ADF8-AAF310B9D856}"/>
    <dgm:cxn modelId="{1B780B8A-19CB-4BBA-8CB0-B38A0B1ABB11}" type="presOf" srcId="{25B5C63C-85A6-4C02-9F8D-58CB732C3E92}" destId="{0E9797AA-2F49-4099-8CE3-B7902FE3726F}" srcOrd="0" destOrd="3" presId="urn:microsoft.com/office/officeart/2005/8/layout/vList5"/>
    <dgm:cxn modelId="{510D7B9B-9F80-4E1C-882B-82CA958AB54B}" type="presOf" srcId="{9D8B9649-CB91-4846-BDFD-457180FFF8EC}" destId="{4DF3C83D-8D9E-4FFB-82B6-21ECF12EE7C1}" srcOrd="0" destOrd="2" presId="urn:microsoft.com/office/officeart/2005/8/layout/vList5"/>
    <dgm:cxn modelId="{C4D49DA5-0FA3-4333-BF91-04B4C7E7A8AC}" srcId="{24196877-D734-45EE-86B4-4D2F50BA1238}" destId="{25B5C63C-85A6-4C02-9F8D-58CB732C3E92}" srcOrd="3" destOrd="0" parTransId="{7A29D5AD-764E-403B-8032-EE5D96E733C1}" sibTransId="{46967CE8-A9FA-4210-800D-5562FFD1E6D3}"/>
    <dgm:cxn modelId="{5212FEA7-7ADD-4CFA-824A-A031D700344F}" srcId="{D13B64E4-D617-4EB7-BC2A-E37007E3CECB}" destId="{9D8B9649-CB91-4846-BDFD-457180FFF8EC}" srcOrd="2" destOrd="0" parTransId="{ABB3ECCE-80F4-4A2E-8F65-330ACCEE89AB}" sibTransId="{86B80FC4-86F3-4E01-B63F-70B093042E24}"/>
    <dgm:cxn modelId="{62AA41AA-E307-4671-A9AF-7E116CB22B43}" srcId="{24196877-D734-45EE-86B4-4D2F50BA1238}" destId="{A9BB1AA5-5691-4B7A-BE18-63B2066C1052}" srcOrd="0" destOrd="0" parTransId="{54653884-A72C-482D-BECD-33D1CB015037}" sibTransId="{8D46708B-4F30-4E6E-9C4B-22A88A07D511}"/>
    <dgm:cxn modelId="{936E4DB3-CDB5-472F-BF27-A405380AE575}" srcId="{BDCA3A85-F102-4F6B-B5A6-EE43299C8113}" destId="{24196877-D734-45EE-86B4-4D2F50BA1238}" srcOrd="1" destOrd="0" parTransId="{4E394756-4382-45D9-8084-1E319B611C94}" sibTransId="{5A6B3C05-9F60-4A5F-BB78-76E3BE4E8291}"/>
    <dgm:cxn modelId="{620455BD-8FD5-46FD-A3D9-AA2BB9CA7D35}" type="presOf" srcId="{A9BB1AA5-5691-4B7A-BE18-63B2066C1052}" destId="{0E9797AA-2F49-4099-8CE3-B7902FE3726F}" srcOrd="0" destOrd="0" presId="urn:microsoft.com/office/officeart/2005/8/layout/vList5"/>
    <dgm:cxn modelId="{51B9E0C4-7DF6-435A-86CB-70008D2D25B0}" srcId="{BDCA3A85-F102-4F6B-B5A6-EE43299C8113}" destId="{D13B64E4-D617-4EB7-BC2A-E37007E3CECB}" srcOrd="0" destOrd="0" parTransId="{A03A6FEC-9D27-44C9-919B-D74D91490688}" sibTransId="{FACF9386-C4EA-4BA7-909F-FF2B10687286}"/>
    <dgm:cxn modelId="{CBB28EC8-4332-4B01-BFD1-05DACFDAE35C}" type="presOf" srcId="{24196877-D734-45EE-86B4-4D2F50BA1238}" destId="{46E149F0-3E1B-4899-A95C-B59CFD250975}" srcOrd="0" destOrd="0" presId="urn:microsoft.com/office/officeart/2005/8/layout/vList5"/>
    <dgm:cxn modelId="{D2A59DD0-876B-425E-8AC0-EDB5FCC52757}" type="presOf" srcId="{C8EE9335-A564-44FE-9A41-767B774C3AA6}" destId="{4DF3C83D-8D9E-4FFB-82B6-21ECF12EE7C1}" srcOrd="0" destOrd="1" presId="urn:microsoft.com/office/officeart/2005/8/layout/vList5"/>
    <dgm:cxn modelId="{19A011E2-039E-4C43-B8D8-8E91810E83DD}" type="presOf" srcId="{CDFA4097-7A76-4221-8F40-25F321963F6B}" destId="{0E9797AA-2F49-4099-8CE3-B7902FE3726F}" srcOrd="0" destOrd="2" presId="urn:microsoft.com/office/officeart/2005/8/layout/vList5"/>
    <dgm:cxn modelId="{E7B10BE4-E0DD-4CFD-A8C5-A7F1995B0DF1}" srcId="{D13B64E4-D617-4EB7-BC2A-E37007E3CECB}" destId="{C8EE9335-A564-44FE-9A41-767B774C3AA6}" srcOrd="1" destOrd="0" parTransId="{7A4CFACC-610C-478E-B608-D7FCA556F104}" sibTransId="{26420F7D-F4E0-4A47-AC0A-A38D812E12E8}"/>
    <dgm:cxn modelId="{1ABEA7F0-BBD7-4BB1-92EB-C7478D6D2C6E}" type="presParOf" srcId="{8431F168-1C8B-4832-AF9E-75FF8EB79262}" destId="{B92C34DC-C830-45D7-BB47-6100DC69F67C}" srcOrd="0" destOrd="0" presId="urn:microsoft.com/office/officeart/2005/8/layout/vList5"/>
    <dgm:cxn modelId="{253B28FD-34A1-46A9-A9EE-3F5941AB75A5}" type="presParOf" srcId="{B92C34DC-C830-45D7-BB47-6100DC69F67C}" destId="{A621C510-2FA8-4C41-83CD-26763C734F69}" srcOrd="0" destOrd="0" presId="urn:microsoft.com/office/officeart/2005/8/layout/vList5"/>
    <dgm:cxn modelId="{DD943448-D775-498A-BBB1-A16F82AFB137}" type="presParOf" srcId="{B92C34DC-C830-45D7-BB47-6100DC69F67C}" destId="{4DF3C83D-8D9E-4FFB-82B6-21ECF12EE7C1}" srcOrd="1" destOrd="0" presId="urn:microsoft.com/office/officeart/2005/8/layout/vList5"/>
    <dgm:cxn modelId="{80FC0F7C-FC11-4722-8A97-476A9C1B7E2B}" type="presParOf" srcId="{8431F168-1C8B-4832-AF9E-75FF8EB79262}" destId="{43F403B6-ED50-4D1B-8AD7-A4C83A4062E4}" srcOrd="1" destOrd="0" presId="urn:microsoft.com/office/officeart/2005/8/layout/vList5"/>
    <dgm:cxn modelId="{7E04DF9D-B995-4FAB-9CF3-9E9F25DDB2DE}" type="presParOf" srcId="{8431F168-1C8B-4832-AF9E-75FF8EB79262}" destId="{8AEA1A10-1228-4B2B-B579-A832E6BB0F62}" srcOrd="2" destOrd="0" presId="urn:microsoft.com/office/officeart/2005/8/layout/vList5"/>
    <dgm:cxn modelId="{BDFAE83C-46AA-43B8-81FD-28EA3491ECBA}" type="presParOf" srcId="{8AEA1A10-1228-4B2B-B579-A832E6BB0F62}" destId="{46E149F0-3E1B-4899-A95C-B59CFD250975}" srcOrd="0" destOrd="0" presId="urn:microsoft.com/office/officeart/2005/8/layout/vList5"/>
    <dgm:cxn modelId="{562F7630-E55D-42B5-A5DE-7A761E77046F}" type="presParOf" srcId="{8AEA1A10-1228-4B2B-B579-A832E6BB0F62}" destId="{0E9797AA-2F49-4099-8CE3-B7902FE372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18CC9F-A874-4762-A671-2DF4C38B5197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4FF6D7A-2AA1-4EA7-8DD0-166052FA9F15}">
      <dgm:prSet/>
      <dgm:spPr/>
      <dgm:t>
        <a:bodyPr/>
        <a:lstStyle/>
        <a:p>
          <a:r>
            <a:rPr lang="en-US"/>
            <a:t>Non-binary</a:t>
          </a:r>
        </a:p>
      </dgm:t>
    </dgm:pt>
    <dgm:pt modelId="{6DE80D89-2FA6-4B6F-96B2-241D2B6C3D8A}" type="parTrans" cxnId="{0D30C629-D511-4A55-A4E2-B5A15497E5C3}">
      <dgm:prSet/>
      <dgm:spPr/>
      <dgm:t>
        <a:bodyPr/>
        <a:lstStyle/>
        <a:p>
          <a:endParaRPr lang="en-US"/>
        </a:p>
      </dgm:t>
    </dgm:pt>
    <dgm:pt modelId="{CB1D3D46-8CAD-41DE-AD86-FAE0A082619C}" type="sibTrans" cxnId="{0D30C629-D511-4A55-A4E2-B5A15497E5C3}">
      <dgm:prSet/>
      <dgm:spPr/>
      <dgm:t>
        <a:bodyPr/>
        <a:lstStyle/>
        <a:p>
          <a:endParaRPr lang="en-US"/>
        </a:p>
      </dgm:t>
    </dgm:pt>
    <dgm:pt modelId="{0769CE42-3F81-46B7-AC35-607F680652AF}">
      <dgm:prSet/>
      <dgm:spPr/>
      <dgm:t>
        <a:bodyPr/>
        <a:lstStyle/>
        <a:p>
          <a:r>
            <a:rPr lang="en-US"/>
            <a:t>Western culture uses a binary system of gender, with only two options: an or woman</a:t>
          </a:r>
        </a:p>
      </dgm:t>
    </dgm:pt>
    <dgm:pt modelId="{6ED19311-4742-427C-9FFA-698AE7A203AD}" type="parTrans" cxnId="{9F9AC677-0403-467F-A876-0ECC341B9BF9}">
      <dgm:prSet/>
      <dgm:spPr/>
      <dgm:t>
        <a:bodyPr/>
        <a:lstStyle/>
        <a:p>
          <a:endParaRPr lang="en-US"/>
        </a:p>
      </dgm:t>
    </dgm:pt>
    <dgm:pt modelId="{100D6E76-2858-4702-B205-359BF999AD8C}" type="sibTrans" cxnId="{9F9AC677-0403-467F-A876-0ECC341B9BF9}">
      <dgm:prSet/>
      <dgm:spPr/>
      <dgm:t>
        <a:bodyPr/>
        <a:lstStyle/>
        <a:p>
          <a:endParaRPr lang="en-US"/>
        </a:p>
      </dgm:t>
    </dgm:pt>
    <dgm:pt modelId="{CDD0F99E-7F2A-4398-95F5-AD3F5DE07B8C}">
      <dgm:prSet/>
      <dgm:spPr/>
      <dgm:t>
        <a:bodyPr/>
        <a:lstStyle/>
        <a:p>
          <a:r>
            <a:rPr lang="en-US"/>
            <a:t>Non-binary is a gender that is neither man or woman</a:t>
          </a:r>
        </a:p>
      </dgm:t>
    </dgm:pt>
    <dgm:pt modelId="{CF896A9B-9C5F-4722-990E-66DA1331D1EC}" type="parTrans" cxnId="{C062DC2D-693D-46CA-A5FA-30370C8BB9C2}">
      <dgm:prSet/>
      <dgm:spPr/>
      <dgm:t>
        <a:bodyPr/>
        <a:lstStyle/>
        <a:p>
          <a:endParaRPr lang="en-US"/>
        </a:p>
      </dgm:t>
    </dgm:pt>
    <dgm:pt modelId="{738D3AA0-CC0F-4E9D-B41C-3574F57C9BA3}" type="sibTrans" cxnId="{C062DC2D-693D-46CA-A5FA-30370C8BB9C2}">
      <dgm:prSet/>
      <dgm:spPr/>
      <dgm:t>
        <a:bodyPr/>
        <a:lstStyle/>
        <a:p>
          <a:endParaRPr lang="en-US"/>
        </a:p>
      </dgm:t>
    </dgm:pt>
    <dgm:pt modelId="{654FD302-BD24-4CD6-A86F-43EC8201A530}">
      <dgm:prSet/>
      <dgm:spPr/>
      <dgm:t>
        <a:bodyPr/>
        <a:lstStyle/>
        <a:p>
          <a:r>
            <a:rPr lang="en-US"/>
            <a:t>Umbrella term for other gender identities like</a:t>
          </a:r>
        </a:p>
      </dgm:t>
    </dgm:pt>
    <dgm:pt modelId="{160A7900-F56E-47BC-B74E-1D1A7A0FBD69}" type="parTrans" cxnId="{B9F269C1-DD34-4CF5-BE7D-7760D7CFFF4F}">
      <dgm:prSet/>
      <dgm:spPr/>
      <dgm:t>
        <a:bodyPr/>
        <a:lstStyle/>
        <a:p>
          <a:endParaRPr lang="en-US"/>
        </a:p>
      </dgm:t>
    </dgm:pt>
    <dgm:pt modelId="{644448B9-4BE6-4085-91AF-FF7B8A090241}" type="sibTrans" cxnId="{B9F269C1-DD34-4CF5-BE7D-7760D7CFFF4F}">
      <dgm:prSet/>
      <dgm:spPr/>
      <dgm:t>
        <a:bodyPr/>
        <a:lstStyle/>
        <a:p>
          <a:endParaRPr lang="en-US"/>
        </a:p>
      </dgm:t>
    </dgm:pt>
    <dgm:pt modelId="{922B7A65-8878-47E5-9396-6F2FC0A9260A}">
      <dgm:prSet/>
      <dgm:spPr/>
      <dgm:t>
        <a:bodyPr/>
        <a:lstStyle/>
        <a:p>
          <a:r>
            <a:rPr lang="en-US"/>
            <a:t>Genderqueer</a:t>
          </a:r>
        </a:p>
      </dgm:t>
    </dgm:pt>
    <dgm:pt modelId="{441EA0A4-A12A-40DF-9D9D-4B8762BFD935}" type="parTrans" cxnId="{6124153F-7B3B-400C-AB58-905E349094B4}">
      <dgm:prSet/>
      <dgm:spPr/>
      <dgm:t>
        <a:bodyPr/>
        <a:lstStyle/>
        <a:p>
          <a:endParaRPr lang="en-US"/>
        </a:p>
      </dgm:t>
    </dgm:pt>
    <dgm:pt modelId="{C5E4609B-ACB0-493E-9218-736383386908}" type="sibTrans" cxnId="{6124153F-7B3B-400C-AB58-905E349094B4}">
      <dgm:prSet/>
      <dgm:spPr/>
      <dgm:t>
        <a:bodyPr/>
        <a:lstStyle/>
        <a:p>
          <a:endParaRPr lang="en-US"/>
        </a:p>
      </dgm:t>
    </dgm:pt>
    <dgm:pt modelId="{D5ABDE2F-892E-4C56-B7EA-57610CB7710D}">
      <dgm:prSet/>
      <dgm:spPr/>
      <dgm:t>
        <a:bodyPr/>
        <a:lstStyle/>
        <a:p>
          <a:r>
            <a:rPr lang="en-US"/>
            <a:t>Genderfluid</a:t>
          </a:r>
        </a:p>
      </dgm:t>
    </dgm:pt>
    <dgm:pt modelId="{C7372B5A-1F13-489C-BA0C-E49CD2A4B2EB}" type="parTrans" cxnId="{4BFF641B-62F8-4327-BDD6-B7C40A8A02D6}">
      <dgm:prSet/>
      <dgm:spPr/>
      <dgm:t>
        <a:bodyPr/>
        <a:lstStyle/>
        <a:p>
          <a:endParaRPr lang="en-US"/>
        </a:p>
      </dgm:t>
    </dgm:pt>
    <dgm:pt modelId="{19DDB5E8-ED56-428E-A879-DCBD6B8D1567}" type="sibTrans" cxnId="{4BFF641B-62F8-4327-BDD6-B7C40A8A02D6}">
      <dgm:prSet/>
      <dgm:spPr/>
      <dgm:t>
        <a:bodyPr/>
        <a:lstStyle/>
        <a:p>
          <a:endParaRPr lang="en-US"/>
        </a:p>
      </dgm:t>
    </dgm:pt>
    <dgm:pt modelId="{6316E1BB-0914-4726-B1B0-4115B38E59E9}">
      <dgm:prSet/>
      <dgm:spPr/>
      <dgm:t>
        <a:bodyPr/>
        <a:lstStyle/>
        <a:p>
          <a:r>
            <a:rPr lang="en-US"/>
            <a:t>Androgynous </a:t>
          </a:r>
        </a:p>
      </dgm:t>
    </dgm:pt>
    <dgm:pt modelId="{64934145-47FF-49E1-A3E1-51EB0D9557CB}" type="parTrans" cxnId="{DEB5A1FB-9FEE-443E-ACF0-E2BA9652D564}">
      <dgm:prSet/>
      <dgm:spPr/>
      <dgm:t>
        <a:bodyPr/>
        <a:lstStyle/>
        <a:p>
          <a:endParaRPr lang="en-US"/>
        </a:p>
      </dgm:t>
    </dgm:pt>
    <dgm:pt modelId="{7D98689C-45D9-424A-80B6-BAA11283260B}" type="sibTrans" cxnId="{DEB5A1FB-9FEE-443E-ACF0-E2BA9652D564}">
      <dgm:prSet/>
      <dgm:spPr/>
      <dgm:t>
        <a:bodyPr/>
        <a:lstStyle/>
        <a:p>
          <a:endParaRPr lang="en-US"/>
        </a:p>
      </dgm:t>
    </dgm:pt>
    <dgm:pt modelId="{1311256E-CF59-4270-BB6F-7CAE6FDECDC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PFLAG Glossary</a:t>
          </a:r>
          <a:endParaRPr lang="en-US"/>
        </a:p>
      </dgm:t>
    </dgm:pt>
    <dgm:pt modelId="{B013CC63-AE9D-4203-B01F-23970909B89E}" type="parTrans" cxnId="{E91CD628-E768-4F86-814D-A39CF2DA76DC}">
      <dgm:prSet/>
      <dgm:spPr/>
      <dgm:t>
        <a:bodyPr/>
        <a:lstStyle/>
        <a:p>
          <a:endParaRPr lang="en-US"/>
        </a:p>
      </dgm:t>
    </dgm:pt>
    <dgm:pt modelId="{24A71777-0F60-4342-B23B-F323403AD926}" type="sibTrans" cxnId="{E91CD628-E768-4F86-814D-A39CF2DA76DC}">
      <dgm:prSet/>
      <dgm:spPr/>
      <dgm:t>
        <a:bodyPr/>
        <a:lstStyle/>
        <a:p>
          <a:endParaRPr lang="en-US"/>
        </a:p>
      </dgm:t>
    </dgm:pt>
    <dgm:pt modelId="{FD550741-0259-4A25-A65B-9ECD49839F74}" type="pres">
      <dgm:prSet presAssocID="{B618CC9F-A874-4762-A671-2DF4C38B5197}" presName="linear" presStyleCnt="0">
        <dgm:presLayoutVars>
          <dgm:dir/>
          <dgm:animLvl val="lvl"/>
          <dgm:resizeHandles val="exact"/>
        </dgm:presLayoutVars>
      </dgm:prSet>
      <dgm:spPr/>
    </dgm:pt>
    <dgm:pt modelId="{4DB5E8ED-92E5-41FA-99E5-322B64D6215C}" type="pres">
      <dgm:prSet presAssocID="{A4FF6D7A-2AA1-4EA7-8DD0-166052FA9F15}" presName="parentLin" presStyleCnt="0"/>
      <dgm:spPr/>
    </dgm:pt>
    <dgm:pt modelId="{AB62A71B-062B-4C21-9F5C-0807BBA9A913}" type="pres">
      <dgm:prSet presAssocID="{A4FF6D7A-2AA1-4EA7-8DD0-166052FA9F15}" presName="parentLeftMargin" presStyleLbl="node1" presStyleIdx="0" presStyleCnt="2"/>
      <dgm:spPr/>
    </dgm:pt>
    <dgm:pt modelId="{185222FE-D444-4B07-88A8-F423286029DB}" type="pres">
      <dgm:prSet presAssocID="{A4FF6D7A-2AA1-4EA7-8DD0-166052FA9F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0F2DC7-5FF0-4663-9EB1-CF5C53DA2543}" type="pres">
      <dgm:prSet presAssocID="{A4FF6D7A-2AA1-4EA7-8DD0-166052FA9F15}" presName="negativeSpace" presStyleCnt="0"/>
      <dgm:spPr/>
    </dgm:pt>
    <dgm:pt modelId="{C86BB453-9184-45E5-97D0-EABD863FB8F9}" type="pres">
      <dgm:prSet presAssocID="{A4FF6D7A-2AA1-4EA7-8DD0-166052FA9F15}" presName="childText" presStyleLbl="conFgAcc1" presStyleIdx="0" presStyleCnt="2">
        <dgm:presLayoutVars>
          <dgm:bulletEnabled val="1"/>
        </dgm:presLayoutVars>
      </dgm:prSet>
      <dgm:spPr/>
    </dgm:pt>
    <dgm:pt modelId="{C9640B5E-91C1-4BD7-BC69-F1082C051263}" type="pres">
      <dgm:prSet presAssocID="{CB1D3D46-8CAD-41DE-AD86-FAE0A082619C}" presName="spaceBetweenRectangles" presStyleCnt="0"/>
      <dgm:spPr/>
    </dgm:pt>
    <dgm:pt modelId="{FFF273F9-7D5C-4FCB-BB70-D1507AD69B8D}" type="pres">
      <dgm:prSet presAssocID="{1311256E-CF59-4270-BB6F-7CAE6FDECDC5}" presName="parentLin" presStyleCnt="0"/>
      <dgm:spPr/>
    </dgm:pt>
    <dgm:pt modelId="{247486D4-870A-4144-9E8A-08AD79D83B53}" type="pres">
      <dgm:prSet presAssocID="{1311256E-CF59-4270-BB6F-7CAE6FDECDC5}" presName="parentLeftMargin" presStyleLbl="node1" presStyleIdx="0" presStyleCnt="2"/>
      <dgm:spPr/>
    </dgm:pt>
    <dgm:pt modelId="{89E11A60-5D34-4A72-B2D0-675708942CD0}" type="pres">
      <dgm:prSet presAssocID="{1311256E-CF59-4270-BB6F-7CAE6FDECD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FF3D92-1CF4-4804-8CD7-F7947091EEB4}" type="pres">
      <dgm:prSet presAssocID="{1311256E-CF59-4270-BB6F-7CAE6FDECDC5}" presName="negativeSpace" presStyleCnt="0"/>
      <dgm:spPr/>
    </dgm:pt>
    <dgm:pt modelId="{DAF2AEAC-A5E5-4394-B6E6-8BA3C25D2E7B}" type="pres">
      <dgm:prSet presAssocID="{1311256E-CF59-4270-BB6F-7CAE6FDECD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189FE04-7A47-4228-BE32-6AF5C05C6BAB}" type="presOf" srcId="{6316E1BB-0914-4726-B1B0-4115B38E59E9}" destId="{C86BB453-9184-45E5-97D0-EABD863FB8F9}" srcOrd="0" destOrd="5" presId="urn:microsoft.com/office/officeart/2005/8/layout/list1"/>
    <dgm:cxn modelId="{4BFF641B-62F8-4327-BDD6-B7C40A8A02D6}" srcId="{654FD302-BD24-4CD6-A86F-43EC8201A530}" destId="{D5ABDE2F-892E-4C56-B7EA-57610CB7710D}" srcOrd="1" destOrd="0" parTransId="{C7372B5A-1F13-489C-BA0C-E49CD2A4B2EB}" sibTransId="{19DDB5E8-ED56-428E-A879-DCBD6B8D1567}"/>
    <dgm:cxn modelId="{8780501F-7AD1-4114-B76D-81E06B242CE3}" type="presOf" srcId="{A4FF6D7A-2AA1-4EA7-8DD0-166052FA9F15}" destId="{185222FE-D444-4B07-88A8-F423286029DB}" srcOrd="1" destOrd="0" presId="urn:microsoft.com/office/officeart/2005/8/layout/list1"/>
    <dgm:cxn modelId="{9A7C3E21-4062-4182-808C-5C52EA3C2CEE}" type="presOf" srcId="{A4FF6D7A-2AA1-4EA7-8DD0-166052FA9F15}" destId="{AB62A71B-062B-4C21-9F5C-0807BBA9A913}" srcOrd="0" destOrd="0" presId="urn:microsoft.com/office/officeart/2005/8/layout/list1"/>
    <dgm:cxn modelId="{E91CD628-E768-4F86-814D-A39CF2DA76DC}" srcId="{B618CC9F-A874-4762-A671-2DF4C38B5197}" destId="{1311256E-CF59-4270-BB6F-7CAE6FDECDC5}" srcOrd="1" destOrd="0" parTransId="{B013CC63-AE9D-4203-B01F-23970909B89E}" sibTransId="{24A71777-0F60-4342-B23B-F323403AD926}"/>
    <dgm:cxn modelId="{0D30C629-D511-4A55-A4E2-B5A15497E5C3}" srcId="{B618CC9F-A874-4762-A671-2DF4C38B5197}" destId="{A4FF6D7A-2AA1-4EA7-8DD0-166052FA9F15}" srcOrd="0" destOrd="0" parTransId="{6DE80D89-2FA6-4B6F-96B2-241D2B6C3D8A}" sibTransId="{CB1D3D46-8CAD-41DE-AD86-FAE0A082619C}"/>
    <dgm:cxn modelId="{C062DC2D-693D-46CA-A5FA-30370C8BB9C2}" srcId="{A4FF6D7A-2AA1-4EA7-8DD0-166052FA9F15}" destId="{CDD0F99E-7F2A-4398-95F5-AD3F5DE07B8C}" srcOrd="1" destOrd="0" parTransId="{CF896A9B-9C5F-4722-990E-66DA1331D1EC}" sibTransId="{738D3AA0-CC0F-4E9D-B41C-3574F57C9BA3}"/>
    <dgm:cxn modelId="{6124153F-7B3B-400C-AB58-905E349094B4}" srcId="{654FD302-BD24-4CD6-A86F-43EC8201A530}" destId="{922B7A65-8878-47E5-9396-6F2FC0A9260A}" srcOrd="0" destOrd="0" parTransId="{441EA0A4-A12A-40DF-9D9D-4B8762BFD935}" sibTransId="{C5E4609B-ACB0-493E-9218-736383386908}"/>
    <dgm:cxn modelId="{94321C72-F7A9-4D49-BF29-CCD2AEAF3EFE}" type="presOf" srcId="{CDD0F99E-7F2A-4398-95F5-AD3F5DE07B8C}" destId="{C86BB453-9184-45E5-97D0-EABD863FB8F9}" srcOrd="0" destOrd="1" presId="urn:microsoft.com/office/officeart/2005/8/layout/list1"/>
    <dgm:cxn modelId="{CF5A3A56-144B-4AA6-B9D3-54A4ADCDB2E7}" type="presOf" srcId="{B618CC9F-A874-4762-A671-2DF4C38B5197}" destId="{FD550741-0259-4A25-A65B-9ECD49839F74}" srcOrd="0" destOrd="0" presId="urn:microsoft.com/office/officeart/2005/8/layout/list1"/>
    <dgm:cxn modelId="{9F9AC677-0403-467F-A876-0ECC341B9BF9}" srcId="{A4FF6D7A-2AA1-4EA7-8DD0-166052FA9F15}" destId="{0769CE42-3F81-46B7-AC35-607F680652AF}" srcOrd="0" destOrd="0" parTransId="{6ED19311-4742-427C-9FFA-698AE7A203AD}" sibTransId="{100D6E76-2858-4702-B205-359BF999AD8C}"/>
    <dgm:cxn modelId="{11BD2A8B-3164-46B3-AA8E-9978C5CFF862}" type="presOf" srcId="{1311256E-CF59-4270-BB6F-7CAE6FDECDC5}" destId="{89E11A60-5D34-4A72-B2D0-675708942CD0}" srcOrd="1" destOrd="0" presId="urn:microsoft.com/office/officeart/2005/8/layout/list1"/>
    <dgm:cxn modelId="{4BD6048C-63BA-48D0-B33F-DE3CE18BE36C}" type="presOf" srcId="{922B7A65-8878-47E5-9396-6F2FC0A9260A}" destId="{C86BB453-9184-45E5-97D0-EABD863FB8F9}" srcOrd="0" destOrd="3" presId="urn:microsoft.com/office/officeart/2005/8/layout/list1"/>
    <dgm:cxn modelId="{5FCAFB8C-4D7C-4171-9655-50179FE94F48}" type="presOf" srcId="{1311256E-CF59-4270-BB6F-7CAE6FDECDC5}" destId="{247486D4-870A-4144-9E8A-08AD79D83B53}" srcOrd="0" destOrd="0" presId="urn:microsoft.com/office/officeart/2005/8/layout/list1"/>
    <dgm:cxn modelId="{DA08579F-63C0-4793-A107-F8347A006056}" type="presOf" srcId="{654FD302-BD24-4CD6-A86F-43EC8201A530}" destId="{C86BB453-9184-45E5-97D0-EABD863FB8F9}" srcOrd="0" destOrd="2" presId="urn:microsoft.com/office/officeart/2005/8/layout/list1"/>
    <dgm:cxn modelId="{B9F269C1-DD34-4CF5-BE7D-7760D7CFFF4F}" srcId="{A4FF6D7A-2AA1-4EA7-8DD0-166052FA9F15}" destId="{654FD302-BD24-4CD6-A86F-43EC8201A530}" srcOrd="2" destOrd="0" parTransId="{160A7900-F56E-47BC-B74E-1D1A7A0FBD69}" sibTransId="{644448B9-4BE6-4085-91AF-FF7B8A090241}"/>
    <dgm:cxn modelId="{AF9378DD-E8A4-48F5-B068-7AD000A1FE41}" type="presOf" srcId="{0769CE42-3F81-46B7-AC35-607F680652AF}" destId="{C86BB453-9184-45E5-97D0-EABD863FB8F9}" srcOrd="0" destOrd="0" presId="urn:microsoft.com/office/officeart/2005/8/layout/list1"/>
    <dgm:cxn modelId="{7D1CC3F4-8A8B-47C6-BBF5-3BE82B8477AD}" type="presOf" srcId="{D5ABDE2F-892E-4C56-B7EA-57610CB7710D}" destId="{C86BB453-9184-45E5-97D0-EABD863FB8F9}" srcOrd="0" destOrd="4" presId="urn:microsoft.com/office/officeart/2005/8/layout/list1"/>
    <dgm:cxn modelId="{DEB5A1FB-9FEE-443E-ACF0-E2BA9652D564}" srcId="{654FD302-BD24-4CD6-A86F-43EC8201A530}" destId="{6316E1BB-0914-4726-B1B0-4115B38E59E9}" srcOrd="2" destOrd="0" parTransId="{64934145-47FF-49E1-A3E1-51EB0D9557CB}" sibTransId="{7D98689C-45D9-424A-80B6-BAA11283260B}"/>
    <dgm:cxn modelId="{4FA83FB9-F5C7-4487-BF5E-B11BF16C467F}" type="presParOf" srcId="{FD550741-0259-4A25-A65B-9ECD49839F74}" destId="{4DB5E8ED-92E5-41FA-99E5-322B64D6215C}" srcOrd="0" destOrd="0" presId="urn:microsoft.com/office/officeart/2005/8/layout/list1"/>
    <dgm:cxn modelId="{5DF5C75A-32B9-4766-8E1F-2FE901A26E9C}" type="presParOf" srcId="{4DB5E8ED-92E5-41FA-99E5-322B64D6215C}" destId="{AB62A71B-062B-4C21-9F5C-0807BBA9A913}" srcOrd="0" destOrd="0" presId="urn:microsoft.com/office/officeart/2005/8/layout/list1"/>
    <dgm:cxn modelId="{8CD4BDFF-C662-4FE6-B730-FD70D0B55A8B}" type="presParOf" srcId="{4DB5E8ED-92E5-41FA-99E5-322B64D6215C}" destId="{185222FE-D444-4B07-88A8-F423286029DB}" srcOrd="1" destOrd="0" presId="urn:microsoft.com/office/officeart/2005/8/layout/list1"/>
    <dgm:cxn modelId="{87979219-516D-4799-B95A-4A1E7E622B30}" type="presParOf" srcId="{FD550741-0259-4A25-A65B-9ECD49839F74}" destId="{080F2DC7-5FF0-4663-9EB1-CF5C53DA2543}" srcOrd="1" destOrd="0" presId="urn:microsoft.com/office/officeart/2005/8/layout/list1"/>
    <dgm:cxn modelId="{11424073-492E-47D2-AEE2-69E7219D7679}" type="presParOf" srcId="{FD550741-0259-4A25-A65B-9ECD49839F74}" destId="{C86BB453-9184-45E5-97D0-EABD863FB8F9}" srcOrd="2" destOrd="0" presId="urn:microsoft.com/office/officeart/2005/8/layout/list1"/>
    <dgm:cxn modelId="{F6F49171-45AC-415A-A70A-C8BF01312981}" type="presParOf" srcId="{FD550741-0259-4A25-A65B-9ECD49839F74}" destId="{C9640B5E-91C1-4BD7-BC69-F1082C051263}" srcOrd="3" destOrd="0" presId="urn:microsoft.com/office/officeart/2005/8/layout/list1"/>
    <dgm:cxn modelId="{107A7B50-94DC-42BA-AADB-152EAC1CE5A9}" type="presParOf" srcId="{FD550741-0259-4A25-A65B-9ECD49839F74}" destId="{FFF273F9-7D5C-4FCB-BB70-D1507AD69B8D}" srcOrd="4" destOrd="0" presId="urn:microsoft.com/office/officeart/2005/8/layout/list1"/>
    <dgm:cxn modelId="{68E81103-7F45-4FEF-BB36-9A5C908F2807}" type="presParOf" srcId="{FFF273F9-7D5C-4FCB-BB70-D1507AD69B8D}" destId="{247486D4-870A-4144-9E8A-08AD79D83B53}" srcOrd="0" destOrd="0" presId="urn:microsoft.com/office/officeart/2005/8/layout/list1"/>
    <dgm:cxn modelId="{A85945E2-C25D-4FDB-A643-ECB8539F2E8B}" type="presParOf" srcId="{FFF273F9-7D5C-4FCB-BB70-D1507AD69B8D}" destId="{89E11A60-5D34-4A72-B2D0-675708942CD0}" srcOrd="1" destOrd="0" presId="urn:microsoft.com/office/officeart/2005/8/layout/list1"/>
    <dgm:cxn modelId="{706DE5A6-D103-4260-85EB-1A35D3928EE0}" type="presParOf" srcId="{FD550741-0259-4A25-A65B-9ECD49839F74}" destId="{24FF3D92-1CF4-4804-8CD7-F7947091EEB4}" srcOrd="5" destOrd="0" presId="urn:microsoft.com/office/officeart/2005/8/layout/list1"/>
    <dgm:cxn modelId="{C21CB8A9-0D6C-4A8F-8F30-1A6BFE79FCEF}" type="presParOf" srcId="{FD550741-0259-4A25-A65B-9ECD49839F74}" destId="{DAF2AEAC-A5E5-4394-B6E6-8BA3C25D2E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7FF885-FFCD-4FA7-BA13-579C4F2ED7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29D1D-A59B-4CE6-BE65-663C86A7099D}">
      <dgm:prSet/>
      <dgm:spPr/>
      <dgm:t>
        <a:bodyPr/>
        <a:lstStyle/>
        <a:p>
          <a:r>
            <a:rPr lang="en-US"/>
            <a:t>Physical expression of gender. This can be through hairstyle, clothing, mannerisms, etc.</a:t>
          </a:r>
        </a:p>
      </dgm:t>
    </dgm:pt>
    <dgm:pt modelId="{B31B9D43-9E47-40A0-AEB4-E48E07DF1BBC}" type="parTrans" cxnId="{4F7DD1A2-E3B1-4FC4-B290-0932021E5D28}">
      <dgm:prSet/>
      <dgm:spPr/>
      <dgm:t>
        <a:bodyPr/>
        <a:lstStyle/>
        <a:p>
          <a:endParaRPr lang="en-US"/>
        </a:p>
      </dgm:t>
    </dgm:pt>
    <dgm:pt modelId="{5027A783-B5D1-4761-B955-B7028C491D2C}" type="sibTrans" cxnId="{4F7DD1A2-E3B1-4FC4-B290-0932021E5D28}">
      <dgm:prSet/>
      <dgm:spPr/>
      <dgm:t>
        <a:bodyPr/>
        <a:lstStyle/>
        <a:p>
          <a:endParaRPr lang="en-US"/>
        </a:p>
      </dgm:t>
    </dgm:pt>
    <dgm:pt modelId="{DC241886-2FDC-4C34-9625-87D49B814A6C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Cultural ideas of masculinity, femininity, and androgyny</a:t>
          </a:r>
        </a:p>
      </dgm:t>
    </dgm:pt>
    <dgm:pt modelId="{4A9E5306-5BFF-41A9-85C1-1583FD6136A8}" type="parTrans" cxnId="{34A57B55-4945-4EB2-87F7-B288301DAC7E}">
      <dgm:prSet/>
      <dgm:spPr/>
      <dgm:t>
        <a:bodyPr/>
        <a:lstStyle/>
        <a:p>
          <a:endParaRPr lang="en-US"/>
        </a:p>
      </dgm:t>
    </dgm:pt>
    <dgm:pt modelId="{2EADDE97-BDBE-497B-998E-D13D04F390D6}" type="sibTrans" cxnId="{34A57B55-4945-4EB2-87F7-B288301DAC7E}">
      <dgm:prSet/>
      <dgm:spPr/>
      <dgm:t>
        <a:bodyPr/>
        <a:lstStyle/>
        <a:p>
          <a:endParaRPr lang="en-US"/>
        </a:p>
      </dgm:t>
    </dgm:pt>
    <dgm:pt modelId="{81F93146-480C-4618-A477-006FE3681ECF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Gender Expression doesn’t equal someone’s gender identity </a:t>
          </a:r>
        </a:p>
      </dgm:t>
    </dgm:pt>
    <dgm:pt modelId="{68161E75-22EC-4302-986F-AE5FED3C1E41}" type="parTrans" cxnId="{87959FA1-B005-4BC3-A43E-3F607CD3CBAF}">
      <dgm:prSet/>
      <dgm:spPr/>
      <dgm:t>
        <a:bodyPr/>
        <a:lstStyle/>
        <a:p>
          <a:endParaRPr lang="en-US"/>
        </a:p>
      </dgm:t>
    </dgm:pt>
    <dgm:pt modelId="{5824D714-0DE1-4098-AAE4-63C9F9C99DC0}" type="sibTrans" cxnId="{87959FA1-B005-4BC3-A43E-3F607CD3CBAF}">
      <dgm:prSet/>
      <dgm:spPr/>
      <dgm:t>
        <a:bodyPr/>
        <a:lstStyle/>
        <a:p>
          <a:endParaRPr lang="en-US"/>
        </a:p>
      </dgm:t>
    </dgm:pt>
    <dgm:pt modelId="{4AECF410-711C-45B1-94AC-354D020E0D45}" type="pres">
      <dgm:prSet presAssocID="{307FF885-FFCD-4FA7-BA13-579C4F2ED749}" presName="linear" presStyleCnt="0">
        <dgm:presLayoutVars>
          <dgm:animLvl val="lvl"/>
          <dgm:resizeHandles val="exact"/>
        </dgm:presLayoutVars>
      </dgm:prSet>
      <dgm:spPr/>
    </dgm:pt>
    <dgm:pt modelId="{D9C26B64-A75D-49E2-97FE-E9847D0A9CB6}" type="pres">
      <dgm:prSet presAssocID="{EFB29D1D-A59B-4CE6-BE65-663C86A709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BCB00B-6650-404B-AD48-DFE994FE47CC}" type="pres">
      <dgm:prSet presAssocID="{5027A783-B5D1-4761-B955-B7028C491D2C}" presName="spacer" presStyleCnt="0"/>
      <dgm:spPr/>
    </dgm:pt>
    <dgm:pt modelId="{BF030DFD-9CFB-421F-80FE-949E284776F4}" type="pres">
      <dgm:prSet presAssocID="{DC241886-2FDC-4C34-9625-87D49B814A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C200AD-87E6-4B3C-914B-3F80851EF4F9}" type="pres">
      <dgm:prSet presAssocID="{2EADDE97-BDBE-497B-998E-D13D04F390D6}" presName="spacer" presStyleCnt="0"/>
      <dgm:spPr/>
    </dgm:pt>
    <dgm:pt modelId="{328BB74F-8042-4DB4-8F75-E4A1869E3C00}" type="pres">
      <dgm:prSet presAssocID="{81F93146-480C-4618-A477-006FE3681E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017038-ABEC-4A20-97A4-55880A6BEEEB}" type="presOf" srcId="{EFB29D1D-A59B-4CE6-BE65-663C86A7099D}" destId="{D9C26B64-A75D-49E2-97FE-E9847D0A9CB6}" srcOrd="0" destOrd="0" presId="urn:microsoft.com/office/officeart/2005/8/layout/vList2"/>
    <dgm:cxn modelId="{3BF0E43E-C436-429D-85DC-46EA675A6691}" type="presOf" srcId="{307FF885-FFCD-4FA7-BA13-579C4F2ED749}" destId="{4AECF410-711C-45B1-94AC-354D020E0D45}" srcOrd="0" destOrd="0" presId="urn:microsoft.com/office/officeart/2005/8/layout/vList2"/>
    <dgm:cxn modelId="{6F570964-F5F6-4117-A648-F0E927ADFA4C}" type="presOf" srcId="{DC241886-2FDC-4C34-9625-87D49B814A6C}" destId="{BF030DFD-9CFB-421F-80FE-949E284776F4}" srcOrd="0" destOrd="0" presId="urn:microsoft.com/office/officeart/2005/8/layout/vList2"/>
    <dgm:cxn modelId="{34A57B55-4945-4EB2-87F7-B288301DAC7E}" srcId="{307FF885-FFCD-4FA7-BA13-579C4F2ED749}" destId="{DC241886-2FDC-4C34-9625-87D49B814A6C}" srcOrd="1" destOrd="0" parTransId="{4A9E5306-5BFF-41A9-85C1-1583FD6136A8}" sibTransId="{2EADDE97-BDBE-497B-998E-D13D04F390D6}"/>
    <dgm:cxn modelId="{87959FA1-B005-4BC3-A43E-3F607CD3CBAF}" srcId="{307FF885-FFCD-4FA7-BA13-579C4F2ED749}" destId="{81F93146-480C-4618-A477-006FE3681ECF}" srcOrd="2" destOrd="0" parTransId="{68161E75-22EC-4302-986F-AE5FED3C1E41}" sibTransId="{5824D714-0DE1-4098-AAE4-63C9F9C99DC0}"/>
    <dgm:cxn modelId="{4F7DD1A2-E3B1-4FC4-B290-0932021E5D28}" srcId="{307FF885-FFCD-4FA7-BA13-579C4F2ED749}" destId="{EFB29D1D-A59B-4CE6-BE65-663C86A7099D}" srcOrd="0" destOrd="0" parTransId="{B31B9D43-9E47-40A0-AEB4-E48E07DF1BBC}" sibTransId="{5027A783-B5D1-4761-B955-B7028C491D2C}"/>
    <dgm:cxn modelId="{4FE403EF-D0D5-44E1-B977-82BB45D17B36}" type="presOf" srcId="{81F93146-480C-4618-A477-006FE3681ECF}" destId="{328BB74F-8042-4DB4-8F75-E4A1869E3C00}" srcOrd="0" destOrd="0" presId="urn:microsoft.com/office/officeart/2005/8/layout/vList2"/>
    <dgm:cxn modelId="{9732918B-9EE2-447B-87B4-1C9138CB3718}" type="presParOf" srcId="{4AECF410-711C-45B1-94AC-354D020E0D45}" destId="{D9C26B64-A75D-49E2-97FE-E9847D0A9CB6}" srcOrd="0" destOrd="0" presId="urn:microsoft.com/office/officeart/2005/8/layout/vList2"/>
    <dgm:cxn modelId="{F4801CCE-6900-459D-A778-CCF90F5212B4}" type="presParOf" srcId="{4AECF410-711C-45B1-94AC-354D020E0D45}" destId="{D3BCB00B-6650-404B-AD48-DFE994FE47CC}" srcOrd="1" destOrd="0" presId="urn:microsoft.com/office/officeart/2005/8/layout/vList2"/>
    <dgm:cxn modelId="{66F73298-B133-4AA1-BCFD-2156B27DD858}" type="presParOf" srcId="{4AECF410-711C-45B1-94AC-354D020E0D45}" destId="{BF030DFD-9CFB-421F-80FE-949E284776F4}" srcOrd="2" destOrd="0" presId="urn:microsoft.com/office/officeart/2005/8/layout/vList2"/>
    <dgm:cxn modelId="{E5DAC4C2-49A3-4171-8D82-188E4446363D}" type="presParOf" srcId="{4AECF410-711C-45B1-94AC-354D020E0D45}" destId="{2BC200AD-87E6-4B3C-914B-3F80851EF4F9}" srcOrd="3" destOrd="0" presId="urn:microsoft.com/office/officeart/2005/8/layout/vList2"/>
    <dgm:cxn modelId="{861273E4-8765-4B24-8612-8D0681C3860E}" type="presParOf" srcId="{4AECF410-711C-45B1-94AC-354D020E0D45}" destId="{328BB74F-8042-4DB4-8F75-E4A1869E3C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C1E3CE-CC37-4BC0-9AB5-00B226D6F46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E5ECDC-2BCC-4586-9C1D-10AEFD508DCD}">
      <dgm:prSet/>
      <dgm:spPr/>
      <dgm:t>
        <a:bodyPr/>
        <a:lstStyle/>
        <a:p>
          <a:r>
            <a:rPr lang="en-US"/>
            <a:t>Our ideas of what’s considered appropriate for each gender has changed over time</a:t>
          </a:r>
        </a:p>
      </dgm:t>
    </dgm:pt>
    <dgm:pt modelId="{78AD2D02-8A6F-483C-BE11-2D955797F975}" type="parTrans" cxnId="{310BB3FD-D959-42C8-AD05-5AA136AD5AC9}">
      <dgm:prSet/>
      <dgm:spPr/>
      <dgm:t>
        <a:bodyPr/>
        <a:lstStyle/>
        <a:p>
          <a:endParaRPr lang="en-US"/>
        </a:p>
      </dgm:t>
    </dgm:pt>
    <dgm:pt modelId="{3FE910C7-4E5D-44B3-A1D9-2CEF3FC9039D}" type="sibTrans" cxnId="{310BB3FD-D959-42C8-AD05-5AA136AD5AC9}">
      <dgm:prSet/>
      <dgm:spPr/>
      <dgm:t>
        <a:bodyPr/>
        <a:lstStyle/>
        <a:p>
          <a:endParaRPr lang="en-US"/>
        </a:p>
      </dgm:t>
    </dgm:pt>
    <dgm:pt modelId="{7FA3E295-4723-4811-9043-852BFB3C2C05}">
      <dgm:prSet/>
      <dgm:spPr/>
      <dgm:t>
        <a:bodyPr/>
        <a:lstStyle/>
        <a:p>
          <a:r>
            <a:rPr lang="en-US"/>
            <a:t>Women wearing pants</a:t>
          </a:r>
        </a:p>
      </dgm:t>
    </dgm:pt>
    <dgm:pt modelId="{00C7134C-AFEB-4991-8DD4-36719F5CA6FD}" type="parTrans" cxnId="{2A01D266-FB8D-4C20-87CF-D14EA96AC05E}">
      <dgm:prSet/>
      <dgm:spPr/>
      <dgm:t>
        <a:bodyPr/>
        <a:lstStyle/>
        <a:p>
          <a:endParaRPr lang="en-US"/>
        </a:p>
      </dgm:t>
    </dgm:pt>
    <dgm:pt modelId="{9F576456-2D7B-4F4B-A916-D89973B64D4A}" type="sibTrans" cxnId="{2A01D266-FB8D-4C20-87CF-D14EA96AC05E}">
      <dgm:prSet/>
      <dgm:spPr/>
      <dgm:t>
        <a:bodyPr/>
        <a:lstStyle/>
        <a:p>
          <a:endParaRPr lang="en-US"/>
        </a:p>
      </dgm:t>
    </dgm:pt>
    <dgm:pt modelId="{7AE1A369-4C0E-4594-A550-53BF9F798CF4}">
      <dgm:prSet/>
      <dgm:spPr/>
      <dgm:t>
        <a:bodyPr/>
        <a:lstStyle/>
        <a:p>
          <a:r>
            <a:rPr lang="en-US"/>
            <a:t>Men wearing heels </a:t>
          </a:r>
        </a:p>
      </dgm:t>
    </dgm:pt>
    <dgm:pt modelId="{F55CCE2E-8254-4658-A6F4-76E7A8A9CEC8}" type="parTrans" cxnId="{CF4FDBD6-4267-4529-A5BE-3C5B455F4419}">
      <dgm:prSet/>
      <dgm:spPr/>
      <dgm:t>
        <a:bodyPr/>
        <a:lstStyle/>
        <a:p>
          <a:endParaRPr lang="en-US"/>
        </a:p>
      </dgm:t>
    </dgm:pt>
    <dgm:pt modelId="{9F720851-9D16-4C8E-9E72-F267F6ED31FB}" type="sibTrans" cxnId="{CF4FDBD6-4267-4529-A5BE-3C5B455F4419}">
      <dgm:prSet/>
      <dgm:spPr/>
      <dgm:t>
        <a:bodyPr/>
        <a:lstStyle/>
        <a:p>
          <a:endParaRPr lang="en-US"/>
        </a:p>
      </dgm:t>
    </dgm:pt>
    <dgm:pt modelId="{23D54D3D-8E5D-4D73-8B7C-0937B3ED8EFA}">
      <dgm:prSet/>
      <dgm:spPr/>
      <dgm:t>
        <a:bodyPr/>
        <a:lstStyle/>
        <a:p>
          <a:r>
            <a:rPr lang="en-US"/>
            <a:t>Colors </a:t>
          </a:r>
        </a:p>
      </dgm:t>
    </dgm:pt>
    <dgm:pt modelId="{C7A4D251-AC70-4E1D-9AD8-0E0F42A73938}" type="parTrans" cxnId="{4973BADC-95C2-4A17-AADB-FA7DD81871D6}">
      <dgm:prSet/>
      <dgm:spPr/>
      <dgm:t>
        <a:bodyPr/>
        <a:lstStyle/>
        <a:p>
          <a:endParaRPr lang="en-US"/>
        </a:p>
      </dgm:t>
    </dgm:pt>
    <dgm:pt modelId="{42D3418F-A195-46FC-976A-D78F5D42A7AE}" type="sibTrans" cxnId="{4973BADC-95C2-4A17-AADB-FA7DD81871D6}">
      <dgm:prSet/>
      <dgm:spPr/>
      <dgm:t>
        <a:bodyPr/>
        <a:lstStyle/>
        <a:p>
          <a:endParaRPr lang="en-US"/>
        </a:p>
      </dgm:t>
    </dgm:pt>
    <dgm:pt modelId="{C0F0B499-7817-423E-BA49-91B0BCFD449D}">
      <dgm:prSet/>
      <dgm:spPr/>
      <dgm:t>
        <a:bodyPr/>
        <a:lstStyle/>
        <a:p>
          <a:r>
            <a:rPr lang="en-US"/>
            <a:t>Everyone has done something that is not expected for their gender</a:t>
          </a:r>
        </a:p>
      </dgm:t>
    </dgm:pt>
    <dgm:pt modelId="{E5901E13-CC33-488F-9E12-6C0E61B43C38}" type="parTrans" cxnId="{078B1949-67F2-44A9-B20E-12E484595E4B}">
      <dgm:prSet/>
      <dgm:spPr/>
      <dgm:t>
        <a:bodyPr/>
        <a:lstStyle/>
        <a:p>
          <a:endParaRPr lang="en-US"/>
        </a:p>
      </dgm:t>
    </dgm:pt>
    <dgm:pt modelId="{5F2F75AA-76A2-4473-9931-06196586055A}" type="sibTrans" cxnId="{078B1949-67F2-44A9-B20E-12E484595E4B}">
      <dgm:prSet/>
      <dgm:spPr/>
      <dgm:t>
        <a:bodyPr/>
        <a:lstStyle/>
        <a:p>
          <a:endParaRPr lang="en-US"/>
        </a:p>
      </dgm:t>
    </dgm:pt>
    <dgm:pt modelId="{5C5C9246-FBF2-4C78-A28D-2EA8B22753B8}">
      <dgm:prSet/>
      <dgm:spPr/>
      <dgm:t>
        <a:bodyPr/>
        <a:lstStyle/>
        <a:p>
          <a:r>
            <a:rPr lang="en-US"/>
            <a:t>Do you remember a time you were praised and/or punished for going against the expected? </a:t>
          </a:r>
        </a:p>
      </dgm:t>
    </dgm:pt>
    <dgm:pt modelId="{B9B70169-C675-4D8F-A1E2-5021FF522FD9}" type="parTrans" cxnId="{09F31FDB-B8C9-49BE-9100-D8FE891C4AE9}">
      <dgm:prSet/>
      <dgm:spPr/>
      <dgm:t>
        <a:bodyPr/>
        <a:lstStyle/>
        <a:p>
          <a:endParaRPr lang="en-US"/>
        </a:p>
      </dgm:t>
    </dgm:pt>
    <dgm:pt modelId="{3ED44543-90FF-45DD-89B0-4BE5FA086D4C}" type="sibTrans" cxnId="{09F31FDB-B8C9-49BE-9100-D8FE891C4AE9}">
      <dgm:prSet/>
      <dgm:spPr/>
      <dgm:t>
        <a:bodyPr/>
        <a:lstStyle/>
        <a:p>
          <a:endParaRPr lang="en-US"/>
        </a:p>
      </dgm:t>
    </dgm:pt>
    <dgm:pt modelId="{61BABFA3-42BC-4D67-BC89-1DD3B24C725E}" type="pres">
      <dgm:prSet presAssocID="{19C1E3CE-CC37-4BC0-9AB5-00B226D6F46D}" presName="Name0" presStyleCnt="0">
        <dgm:presLayoutVars>
          <dgm:dir/>
          <dgm:animLvl val="lvl"/>
          <dgm:resizeHandles val="exact"/>
        </dgm:presLayoutVars>
      </dgm:prSet>
      <dgm:spPr/>
    </dgm:pt>
    <dgm:pt modelId="{459598D0-D2B7-40EF-9C40-AAA59D8B622E}" type="pres">
      <dgm:prSet presAssocID="{9AE5ECDC-2BCC-4586-9C1D-10AEFD508DCD}" presName="linNode" presStyleCnt="0"/>
      <dgm:spPr/>
    </dgm:pt>
    <dgm:pt modelId="{443A2745-DDF7-4BAE-948B-165E8DDAE833}" type="pres">
      <dgm:prSet presAssocID="{9AE5ECDC-2BCC-4586-9C1D-10AEFD508DC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07525B0-3E91-4498-9700-3FE841A6E801}" type="pres">
      <dgm:prSet presAssocID="{9AE5ECDC-2BCC-4586-9C1D-10AEFD508DCD}" presName="descendantText" presStyleLbl="alignAccFollowNode1" presStyleIdx="0" presStyleCnt="2">
        <dgm:presLayoutVars>
          <dgm:bulletEnabled val="1"/>
        </dgm:presLayoutVars>
      </dgm:prSet>
      <dgm:spPr/>
    </dgm:pt>
    <dgm:pt modelId="{E28BB4F6-C0B2-4C26-BC40-C58DA304F6FD}" type="pres">
      <dgm:prSet presAssocID="{3FE910C7-4E5D-44B3-A1D9-2CEF3FC9039D}" presName="sp" presStyleCnt="0"/>
      <dgm:spPr/>
    </dgm:pt>
    <dgm:pt modelId="{76077E3A-E095-4E27-BC8D-72D1DAF70F03}" type="pres">
      <dgm:prSet presAssocID="{C0F0B499-7817-423E-BA49-91B0BCFD449D}" presName="linNode" presStyleCnt="0"/>
      <dgm:spPr/>
    </dgm:pt>
    <dgm:pt modelId="{570FF316-1ED5-4896-9B7D-31414E1D4F9B}" type="pres">
      <dgm:prSet presAssocID="{C0F0B499-7817-423E-BA49-91B0BCFD44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AA8B5A8-79FE-4E34-82BE-19029D6B9CC0}" type="pres">
      <dgm:prSet presAssocID="{C0F0B499-7817-423E-BA49-91B0BCFD449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AC0102B-DE5B-43C0-9142-38935C51B645}" type="presOf" srcId="{C0F0B499-7817-423E-BA49-91B0BCFD449D}" destId="{570FF316-1ED5-4896-9B7D-31414E1D4F9B}" srcOrd="0" destOrd="0" presId="urn:microsoft.com/office/officeart/2005/8/layout/vList5"/>
    <dgm:cxn modelId="{F9F0BD3D-C40B-453F-B85F-5BA18114B83F}" type="presOf" srcId="{7AE1A369-4C0E-4594-A550-53BF9F798CF4}" destId="{F07525B0-3E91-4498-9700-3FE841A6E801}" srcOrd="0" destOrd="1" presId="urn:microsoft.com/office/officeart/2005/8/layout/vList5"/>
    <dgm:cxn modelId="{ACC0EC60-9A86-465B-BBCA-C27ADCAC0A92}" type="presOf" srcId="{7FA3E295-4723-4811-9043-852BFB3C2C05}" destId="{F07525B0-3E91-4498-9700-3FE841A6E801}" srcOrd="0" destOrd="0" presId="urn:microsoft.com/office/officeart/2005/8/layout/vList5"/>
    <dgm:cxn modelId="{2A01D266-FB8D-4C20-87CF-D14EA96AC05E}" srcId="{9AE5ECDC-2BCC-4586-9C1D-10AEFD508DCD}" destId="{7FA3E295-4723-4811-9043-852BFB3C2C05}" srcOrd="0" destOrd="0" parTransId="{00C7134C-AFEB-4991-8DD4-36719F5CA6FD}" sibTransId="{9F576456-2D7B-4F4B-A916-D89973B64D4A}"/>
    <dgm:cxn modelId="{078B1949-67F2-44A9-B20E-12E484595E4B}" srcId="{19C1E3CE-CC37-4BC0-9AB5-00B226D6F46D}" destId="{C0F0B499-7817-423E-BA49-91B0BCFD449D}" srcOrd="1" destOrd="0" parTransId="{E5901E13-CC33-488F-9E12-6C0E61B43C38}" sibTransId="{5F2F75AA-76A2-4473-9931-06196586055A}"/>
    <dgm:cxn modelId="{451C9672-E111-4477-B80A-BBB8961BF668}" type="presOf" srcId="{23D54D3D-8E5D-4D73-8B7C-0937B3ED8EFA}" destId="{F07525B0-3E91-4498-9700-3FE841A6E801}" srcOrd="0" destOrd="2" presId="urn:microsoft.com/office/officeart/2005/8/layout/vList5"/>
    <dgm:cxn modelId="{73607880-9EF5-4AFB-A092-E948FB5D67B7}" type="presOf" srcId="{5C5C9246-FBF2-4C78-A28D-2EA8B22753B8}" destId="{EAA8B5A8-79FE-4E34-82BE-19029D6B9CC0}" srcOrd="0" destOrd="0" presId="urn:microsoft.com/office/officeart/2005/8/layout/vList5"/>
    <dgm:cxn modelId="{C99712A9-DD2A-4968-9895-E593D697E634}" type="presOf" srcId="{9AE5ECDC-2BCC-4586-9C1D-10AEFD508DCD}" destId="{443A2745-DDF7-4BAE-948B-165E8DDAE833}" srcOrd="0" destOrd="0" presId="urn:microsoft.com/office/officeart/2005/8/layout/vList5"/>
    <dgm:cxn modelId="{025870D2-9CA3-40EF-B093-532AA12EDB45}" type="presOf" srcId="{19C1E3CE-CC37-4BC0-9AB5-00B226D6F46D}" destId="{61BABFA3-42BC-4D67-BC89-1DD3B24C725E}" srcOrd="0" destOrd="0" presId="urn:microsoft.com/office/officeart/2005/8/layout/vList5"/>
    <dgm:cxn modelId="{CF4FDBD6-4267-4529-A5BE-3C5B455F4419}" srcId="{9AE5ECDC-2BCC-4586-9C1D-10AEFD508DCD}" destId="{7AE1A369-4C0E-4594-A550-53BF9F798CF4}" srcOrd="1" destOrd="0" parTransId="{F55CCE2E-8254-4658-A6F4-76E7A8A9CEC8}" sibTransId="{9F720851-9D16-4C8E-9E72-F267F6ED31FB}"/>
    <dgm:cxn modelId="{09F31FDB-B8C9-49BE-9100-D8FE891C4AE9}" srcId="{C0F0B499-7817-423E-BA49-91B0BCFD449D}" destId="{5C5C9246-FBF2-4C78-A28D-2EA8B22753B8}" srcOrd="0" destOrd="0" parTransId="{B9B70169-C675-4D8F-A1E2-5021FF522FD9}" sibTransId="{3ED44543-90FF-45DD-89B0-4BE5FA086D4C}"/>
    <dgm:cxn modelId="{4973BADC-95C2-4A17-AADB-FA7DD81871D6}" srcId="{9AE5ECDC-2BCC-4586-9C1D-10AEFD508DCD}" destId="{23D54D3D-8E5D-4D73-8B7C-0937B3ED8EFA}" srcOrd="2" destOrd="0" parTransId="{C7A4D251-AC70-4E1D-9AD8-0E0F42A73938}" sibTransId="{42D3418F-A195-46FC-976A-D78F5D42A7AE}"/>
    <dgm:cxn modelId="{310BB3FD-D959-42C8-AD05-5AA136AD5AC9}" srcId="{19C1E3CE-CC37-4BC0-9AB5-00B226D6F46D}" destId="{9AE5ECDC-2BCC-4586-9C1D-10AEFD508DCD}" srcOrd="0" destOrd="0" parTransId="{78AD2D02-8A6F-483C-BE11-2D955797F975}" sibTransId="{3FE910C7-4E5D-44B3-A1D9-2CEF3FC9039D}"/>
    <dgm:cxn modelId="{76668D2F-FCC9-48F4-987E-C2F8F4EA10F9}" type="presParOf" srcId="{61BABFA3-42BC-4D67-BC89-1DD3B24C725E}" destId="{459598D0-D2B7-40EF-9C40-AAA59D8B622E}" srcOrd="0" destOrd="0" presId="urn:microsoft.com/office/officeart/2005/8/layout/vList5"/>
    <dgm:cxn modelId="{D89FDFB2-E69B-4C74-AB02-8FDE4531EADD}" type="presParOf" srcId="{459598D0-D2B7-40EF-9C40-AAA59D8B622E}" destId="{443A2745-DDF7-4BAE-948B-165E8DDAE833}" srcOrd="0" destOrd="0" presId="urn:microsoft.com/office/officeart/2005/8/layout/vList5"/>
    <dgm:cxn modelId="{9CA6455F-F545-49A3-B958-A5C3477BDE41}" type="presParOf" srcId="{459598D0-D2B7-40EF-9C40-AAA59D8B622E}" destId="{F07525B0-3E91-4498-9700-3FE841A6E801}" srcOrd="1" destOrd="0" presId="urn:microsoft.com/office/officeart/2005/8/layout/vList5"/>
    <dgm:cxn modelId="{539DE179-04F3-426C-806E-3C063561B7D2}" type="presParOf" srcId="{61BABFA3-42BC-4D67-BC89-1DD3B24C725E}" destId="{E28BB4F6-C0B2-4C26-BC40-C58DA304F6FD}" srcOrd="1" destOrd="0" presId="urn:microsoft.com/office/officeart/2005/8/layout/vList5"/>
    <dgm:cxn modelId="{845EDC63-BEB9-4F6D-936C-274475382228}" type="presParOf" srcId="{61BABFA3-42BC-4D67-BC89-1DD3B24C725E}" destId="{76077E3A-E095-4E27-BC8D-72D1DAF70F03}" srcOrd="2" destOrd="0" presId="urn:microsoft.com/office/officeart/2005/8/layout/vList5"/>
    <dgm:cxn modelId="{D70327DB-BADE-4E69-9C99-7016A5A6A04B}" type="presParOf" srcId="{76077E3A-E095-4E27-BC8D-72D1DAF70F03}" destId="{570FF316-1ED5-4896-9B7D-31414E1D4F9B}" srcOrd="0" destOrd="0" presId="urn:microsoft.com/office/officeart/2005/8/layout/vList5"/>
    <dgm:cxn modelId="{818167B8-7B70-4043-812B-64DF54435DF8}" type="presParOf" srcId="{76077E3A-E095-4E27-BC8D-72D1DAF70F03}" destId="{EAA8B5A8-79FE-4E34-82BE-19029D6B9C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AB4E92-8B81-44A5-8B05-6DEDC4110B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42E2C1-54F8-4BF9-9FA0-37A5921A24A7}">
      <dgm:prSet/>
      <dgm:spPr/>
      <dgm:t>
        <a:bodyPr/>
        <a:lstStyle/>
        <a:p>
          <a:pPr rtl="0"/>
          <a:r>
            <a:rPr lang="en-US"/>
            <a:t>A person’s pronouns are what we use to refer to a person</a:t>
          </a:r>
        </a:p>
      </dgm:t>
    </dgm:pt>
    <dgm:pt modelId="{71364298-24F5-460B-A8F4-23529F27A334}" type="parTrans" cxnId="{70685371-1C0A-4865-A239-6830FDB5D9E0}">
      <dgm:prSet/>
      <dgm:spPr/>
      <dgm:t>
        <a:bodyPr/>
        <a:lstStyle/>
        <a:p>
          <a:endParaRPr lang="en-US"/>
        </a:p>
      </dgm:t>
    </dgm:pt>
    <dgm:pt modelId="{0C215BA6-CB8B-430D-923C-FDB96B7D1190}" type="sibTrans" cxnId="{70685371-1C0A-4865-A239-6830FDB5D9E0}">
      <dgm:prSet/>
      <dgm:spPr/>
      <dgm:t>
        <a:bodyPr/>
        <a:lstStyle/>
        <a:p>
          <a:endParaRPr lang="en-US"/>
        </a:p>
      </dgm:t>
    </dgm:pt>
    <dgm:pt modelId="{7C00210A-9833-4EC5-B53B-B0A34E67AD2D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Ex: He/Him/His, She/Her/Hers, They/Them/Theirs</a:t>
          </a:r>
          <a:endParaRPr lang="en-US"/>
        </a:p>
      </dgm:t>
    </dgm:pt>
    <dgm:pt modelId="{950F4A9B-3F84-423F-B497-69EA63D94497}" type="parTrans" cxnId="{0A63D404-20F7-4F5E-A614-87FEAD9E85F8}">
      <dgm:prSet/>
      <dgm:spPr/>
      <dgm:t>
        <a:bodyPr/>
        <a:lstStyle/>
        <a:p>
          <a:endParaRPr lang="en-US"/>
        </a:p>
      </dgm:t>
    </dgm:pt>
    <dgm:pt modelId="{1C2EEC1C-35AD-4D2D-9262-3354846A6CBA}" type="sibTrans" cxnId="{0A63D404-20F7-4F5E-A614-87FEAD9E85F8}">
      <dgm:prSet/>
      <dgm:spPr/>
      <dgm:t>
        <a:bodyPr/>
        <a:lstStyle/>
        <a:p>
          <a:endParaRPr lang="en-US"/>
        </a:p>
      </dgm:t>
    </dgm:pt>
    <dgm:pt modelId="{C14F0DAB-183D-4422-B5DC-2025F13230F1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Pronouns are not indicative of someone's gender identity </a:t>
          </a:r>
          <a:endParaRPr lang="en-US"/>
        </a:p>
      </dgm:t>
    </dgm:pt>
    <dgm:pt modelId="{E959D09B-67C9-4CBF-A4A7-773FF015B71A}" type="parTrans" cxnId="{785D673E-8D47-4C24-B47D-C6A630BB99EF}">
      <dgm:prSet/>
      <dgm:spPr/>
      <dgm:t>
        <a:bodyPr/>
        <a:lstStyle/>
        <a:p>
          <a:endParaRPr lang="en-US"/>
        </a:p>
      </dgm:t>
    </dgm:pt>
    <dgm:pt modelId="{9531A2D0-B16E-450E-B4F6-B429B1CB4F90}" type="sibTrans" cxnId="{785D673E-8D47-4C24-B47D-C6A630BB99EF}">
      <dgm:prSet/>
      <dgm:spPr/>
      <dgm:t>
        <a:bodyPr/>
        <a:lstStyle/>
        <a:p>
          <a:endParaRPr lang="en-US"/>
        </a:p>
      </dgm:t>
    </dgm:pt>
    <dgm:pt modelId="{1C957DA7-7A08-40CA-8314-4550076385B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Folks can use "She/Her" pronouns and not identify as cisgender</a:t>
          </a:r>
          <a:endParaRPr lang="en-US"/>
        </a:p>
      </dgm:t>
    </dgm:pt>
    <dgm:pt modelId="{67531380-8D21-4269-AC90-065ED9804B66}" type="parTrans" cxnId="{F47D0210-5B15-445B-B30D-5A4194077C80}">
      <dgm:prSet/>
      <dgm:spPr/>
      <dgm:t>
        <a:bodyPr/>
        <a:lstStyle/>
        <a:p>
          <a:endParaRPr lang="en-US"/>
        </a:p>
      </dgm:t>
    </dgm:pt>
    <dgm:pt modelId="{9A41C080-B3F9-4D28-A467-433B76FDD563}" type="sibTrans" cxnId="{F47D0210-5B15-445B-B30D-5A4194077C80}">
      <dgm:prSet/>
      <dgm:spPr/>
      <dgm:t>
        <a:bodyPr/>
        <a:lstStyle/>
        <a:p>
          <a:endParaRPr lang="en-US"/>
        </a:p>
      </dgm:t>
    </dgm:pt>
    <dgm:pt modelId="{AC08720B-6ABA-410D-974D-5F9F6E135F49}" type="pres">
      <dgm:prSet presAssocID="{C2AB4E92-8B81-44A5-8B05-6DEDC4110B19}" presName="linear" presStyleCnt="0">
        <dgm:presLayoutVars>
          <dgm:animLvl val="lvl"/>
          <dgm:resizeHandles val="exact"/>
        </dgm:presLayoutVars>
      </dgm:prSet>
      <dgm:spPr/>
    </dgm:pt>
    <dgm:pt modelId="{1C88EE04-3E97-4112-B964-258A07BC2026}" type="pres">
      <dgm:prSet presAssocID="{FE42E2C1-54F8-4BF9-9FA0-37A5921A24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1CBA29-4317-4C75-8368-C2E4A07D447C}" type="pres">
      <dgm:prSet presAssocID="{FE42E2C1-54F8-4BF9-9FA0-37A5921A24A7}" presName="childText" presStyleLbl="revTx" presStyleIdx="0" presStyleCnt="2">
        <dgm:presLayoutVars>
          <dgm:bulletEnabled val="1"/>
        </dgm:presLayoutVars>
      </dgm:prSet>
      <dgm:spPr/>
    </dgm:pt>
    <dgm:pt modelId="{3CBD1E46-9930-45C6-9799-4B0C9ACF17B4}" type="pres">
      <dgm:prSet presAssocID="{C14F0DAB-183D-4422-B5DC-2025F13230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69BF85-6560-47BC-A037-79C705E12887}" type="pres">
      <dgm:prSet presAssocID="{C14F0DAB-183D-4422-B5DC-2025F13230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63D404-20F7-4F5E-A614-87FEAD9E85F8}" srcId="{FE42E2C1-54F8-4BF9-9FA0-37A5921A24A7}" destId="{7C00210A-9833-4EC5-B53B-B0A34E67AD2D}" srcOrd="0" destOrd="0" parTransId="{950F4A9B-3F84-423F-B497-69EA63D94497}" sibTransId="{1C2EEC1C-35AD-4D2D-9262-3354846A6CBA}"/>
    <dgm:cxn modelId="{F47D0210-5B15-445B-B30D-5A4194077C80}" srcId="{C14F0DAB-183D-4422-B5DC-2025F13230F1}" destId="{1C957DA7-7A08-40CA-8314-4550076385B1}" srcOrd="0" destOrd="0" parTransId="{67531380-8D21-4269-AC90-065ED9804B66}" sibTransId="{9A41C080-B3F9-4D28-A467-433B76FDD563}"/>
    <dgm:cxn modelId="{62169228-C90E-4D51-8BB9-6648E359C43D}" type="presOf" srcId="{1C957DA7-7A08-40CA-8314-4550076385B1}" destId="{B269BF85-6560-47BC-A037-79C705E12887}" srcOrd="0" destOrd="0" presId="urn:microsoft.com/office/officeart/2005/8/layout/vList2"/>
    <dgm:cxn modelId="{785D673E-8D47-4C24-B47D-C6A630BB99EF}" srcId="{C2AB4E92-8B81-44A5-8B05-6DEDC4110B19}" destId="{C14F0DAB-183D-4422-B5DC-2025F13230F1}" srcOrd="1" destOrd="0" parTransId="{E959D09B-67C9-4CBF-A4A7-773FF015B71A}" sibTransId="{9531A2D0-B16E-450E-B4F6-B429B1CB4F90}"/>
    <dgm:cxn modelId="{70685371-1C0A-4865-A239-6830FDB5D9E0}" srcId="{C2AB4E92-8B81-44A5-8B05-6DEDC4110B19}" destId="{FE42E2C1-54F8-4BF9-9FA0-37A5921A24A7}" srcOrd="0" destOrd="0" parTransId="{71364298-24F5-460B-A8F4-23529F27A334}" sibTransId="{0C215BA6-CB8B-430D-923C-FDB96B7D1190}"/>
    <dgm:cxn modelId="{E364E57B-C9A8-4DA3-BB7F-51E982EC9BCC}" type="presOf" srcId="{FE42E2C1-54F8-4BF9-9FA0-37A5921A24A7}" destId="{1C88EE04-3E97-4112-B964-258A07BC2026}" srcOrd="0" destOrd="0" presId="urn:microsoft.com/office/officeart/2005/8/layout/vList2"/>
    <dgm:cxn modelId="{6507C499-4ECF-4CE1-9334-997D18953E15}" type="presOf" srcId="{C14F0DAB-183D-4422-B5DC-2025F13230F1}" destId="{3CBD1E46-9930-45C6-9799-4B0C9ACF17B4}" srcOrd="0" destOrd="0" presId="urn:microsoft.com/office/officeart/2005/8/layout/vList2"/>
    <dgm:cxn modelId="{209A90C8-ABAE-4149-8E84-D38130AB7568}" type="presOf" srcId="{C2AB4E92-8B81-44A5-8B05-6DEDC4110B19}" destId="{AC08720B-6ABA-410D-974D-5F9F6E135F49}" srcOrd="0" destOrd="0" presId="urn:microsoft.com/office/officeart/2005/8/layout/vList2"/>
    <dgm:cxn modelId="{4E38B2EF-FCB1-44C0-A601-B7920FE5D350}" type="presOf" srcId="{7C00210A-9833-4EC5-B53B-B0A34E67AD2D}" destId="{581CBA29-4317-4C75-8368-C2E4A07D447C}" srcOrd="0" destOrd="0" presId="urn:microsoft.com/office/officeart/2005/8/layout/vList2"/>
    <dgm:cxn modelId="{B6B3201A-C122-49BF-8546-7228FC40B1E6}" type="presParOf" srcId="{AC08720B-6ABA-410D-974D-5F9F6E135F49}" destId="{1C88EE04-3E97-4112-B964-258A07BC2026}" srcOrd="0" destOrd="0" presId="urn:microsoft.com/office/officeart/2005/8/layout/vList2"/>
    <dgm:cxn modelId="{EA5193E7-4AB1-4051-88C5-F5FA976C98E4}" type="presParOf" srcId="{AC08720B-6ABA-410D-974D-5F9F6E135F49}" destId="{581CBA29-4317-4C75-8368-C2E4A07D447C}" srcOrd="1" destOrd="0" presId="urn:microsoft.com/office/officeart/2005/8/layout/vList2"/>
    <dgm:cxn modelId="{BE60C8DC-8367-4171-8869-E92521867142}" type="presParOf" srcId="{AC08720B-6ABA-410D-974D-5F9F6E135F49}" destId="{3CBD1E46-9930-45C6-9799-4B0C9ACF17B4}" srcOrd="2" destOrd="0" presId="urn:microsoft.com/office/officeart/2005/8/layout/vList2"/>
    <dgm:cxn modelId="{2515BC65-D60C-461A-B5C3-B1F841EF4832}" type="presParOf" srcId="{AC08720B-6ABA-410D-974D-5F9F6E135F49}" destId="{B269BF85-6560-47BC-A037-79C705E128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EE04-3E97-4112-B964-258A07BC2026}">
      <dsp:nvSpPr>
        <dsp:cNvPr id="0" name=""/>
        <dsp:cNvSpPr/>
      </dsp:nvSpPr>
      <dsp:spPr>
        <a:xfrm>
          <a:off x="0" y="39395"/>
          <a:ext cx="10515600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Biological characteristics a person is born with </a:t>
          </a:r>
        </a:p>
      </dsp:txBody>
      <dsp:txXfrm>
        <a:off x="45663" y="85058"/>
        <a:ext cx="10424274" cy="844089"/>
      </dsp:txXfrm>
    </dsp:sp>
    <dsp:sp modelId="{581CBA29-4317-4C75-8368-C2E4A07D447C}">
      <dsp:nvSpPr>
        <dsp:cNvPr id="0" name=""/>
        <dsp:cNvSpPr/>
      </dsp:nvSpPr>
      <dsp:spPr>
        <a:xfrm>
          <a:off x="0" y="974810"/>
          <a:ext cx="10515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Primary sex characteristics, reproductive organs, chromosomes, hormone levels, and secondary sex characteristics</a:t>
          </a:r>
        </a:p>
      </dsp:txBody>
      <dsp:txXfrm>
        <a:off x="0" y="974810"/>
        <a:ext cx="10515600" cy="1372410"/>
      </dsp:txXfrm>
    </dsp:sp>
    <dsp:sp modelId="{3CBD1E46-9930-45C6-9799-4B0C9ACF17B4}">
      <dsp:nvSpPr>
        <dsp:cNvPr id="0" name=""/>
        <dsp:cNvSpPr/>
      </dsp:nvSpPr>
      <dsp:spPr>
        <a:xfrm>
          <a:off x="0" y="2347220"/>
          <a:ext cx="10515600" cy="9354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Male, Female, or Intersex</a:t>
          </a:r>
        </a:p>
      </dsp:txBody>
      <dsp:txXfrm>
        <a:off x="45663" y="2392883"/>
        <a:ext cx="10424274" cy="844089"/>
      </dsp:txXfrm>
    </dsp:sp>
    <dsp:sp modelId="{B269BF85-6560-47BC-A037-79C705E12887}">
      <dsp:nvSpPr>
        <dsp:cNvPr id="0" name=""/>
        <dsp:cNvSpPr/>
      </dsp:nvSpPr>
      <dsp:spPr>
        <a:xfrm>
          <a:off x="0" y="3282635"/>
          <a:ext cx="10515600" cy="102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People will use “Assigned at birth”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Assigned Female/Male/Intersex at birth</a:t>
          </a:r>
        </a:p>
      </dsp:txBody>
      <dsp:txXfrm>
        <a:off x="0" y="3282635"/>
        <a:ext cx="10515600" cy="10293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EF5A2-A116-401B-B66F-CF3208CD3B24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Transgender and Intersex people can choose to do this. </a:t>
          </a:r>
        </a:p>
      </dsp:txBody>
      <dsp:txXfrm rot="-5400000">
        <a:off x="3785616" y="295201"/>
        <a:ext cx="6647092" cy="1532257"/>
      </dsp:txXfrm>
    </dsp:sp>
    <dsp:sp modelId="{DB2EE04E-575E-42AD-AB05-F1D9A0FB188C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 steps a person takes to affirm their gender identity.</a:t>
          </a:r>
        </a:p>
      </dsp:txBody>
      <dsp:txXfrm>
        <a:off x="103614" y="103667"/>
        <a:ext cx="3578388" cy="1915324"/>
      </dsp:txXfrm>
    </dsp:sp>
    <dsp:sp modelId="{A748C32B-2141-4437-97BE-AFE43ACFEAE1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Legal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Medical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Social</a:t>
          </a:r>
        </a:p>
      </dsp:txBody>
      <dsp:txXfrm rot="-5400000">
        <a:off x="3785616" y="2523880"/>
        <a:ext cx="6647092" cy="1532257"/>
      </dsp:txXfrm>
    </dsp:sp>
    <dsp:sp modelId="{0B53FF4C-2440-4DAE-999F-4A1AAF405FA1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Three types of Transitioning</a:t>
          </a:r>
        </a:p>
      </dsp:txBody>
      <dsp:txXfrm>
        <a:off x="103614" y="2332346"/>
        <a:ext cx="3578388" cy="19153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B9F97-945E-469A-9E75-E6F353F5A966}">
      <dsp:nvSpPr>
        <dsp:cNvPr id="0" name=""/>
        <dsp:cNvSpPr/>
      </dsp:nvSpPr>
      <dsp:spPr>
        <a:xfrm rot="5400000">
          <a:off x="6897883" y="-2883261"/>
          <a:ext cx="924796" cy="6927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Process of changing legal name and/or sex marker on documents</a:t>
          </a:r>
        </a:p>
      </dsp:txBody>
      <dsp:txXfrm rot="-5400000">
        <a:off x="3896620" y="163147"/>
        <a:ext cx="6882179" cy="834506"/>
      </dsp:txXfrm>
    </dsp:sp>
    <dsp:sp modelId="{C71BEEDD-C0EF-4609-839D-21D1D549A478}">
      <dsp:nvSpPr>
        <dsp:cNvPr id="0" name=""/>
        <dsp:cNvSpPr/>
      </dsp:nvSpPr>
      <dsp:spPr>
        <a:xfrm>
          <a:off x="0" y="2403"/>
          <a:ext cx="3896619" cy="1155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Legal</a:t>
          </a:r>
        </a:p>
      </dsp:txBody>
      <dsp:txXfrm>
        <a:off x="56431" y="58834"/>
        <a:ext cx="3783757" cy="1043133"/>
      </dsp:txXfrm>
    </dsp:sp>
    <dsp:sp modelId="{7DB6B223-ADD1-4BB9-913C-5E470117A489}">
      <dsp:nvSpPr>
        <dsp:cNvPr id="0" name=""/>
        <dsp:cNvSpPr/>
      </dsp:nvSpPr>
      <dsp:spPr>
        <a:xfrm rot="5400000">
          <a:off x="6897883" y="-1669466"/>
          <a:ext cx="924796" cy="6927324"/>
        </a:xfrm>
        <a:prstGeom prst="round2Same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Undergoing hormone therapy and/or having gender affirmation surgery</a:t>
          </a:r>
        </a:p>
      </dsp:txBody>
      <dsp:txXfrm rot="-5400000">
        <a:off x="3896620" y="1376942"/>
        <a:ext cx="6882179" cy="834506"/>
      </dsp:txXfrm>
    </dsp:sp>
    <dsp:sp modelId="{25F69B6A-A384-4AAA-BD25-9FBDA8FEDD98}">
      <dsp:nvSpPr>
        <dsp:cNvPr id="0" name=""/>
        <dsp:cNvSpPr/>
      </dsp:nvSpPr>
      <dsp:spPr>
        <a:xfrm>
          <a:off x="0" y="1216198"/>
          <a:ext cx="3896619" cy="1155995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</a:t>
          </a:r>
        </a:p>
      </dsp:txBody>
      <dsp:txXfrm>
        <a:off x="56431" y="1272629"/>
        <a:ext cx="3783757" cy="1043133"/>
      </dsp:txXfrm>
    </dsp:sp>
    <dsp:sp modelId="{0A61E073-6BDA-44A2-A337-04D3865D1B60}">
      <dsp:nvSpPr>
        <dsp:cNvPr id="0" name=""/>
        <dsp:cNvSpPr/>
      </dsp:nvSpPr>
      <dsp:spPr>
        <a:xfrm rot="5400000">
          <a:off x="6897883" y="-455671"/>
          <a:ext cx="924796" cy="6927324"/>
        </a:xfrm>
        <a:prstGeom prst="round2Same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Changing gender expression and / or going by a new name and set of pronouns</a:t>
          </a:r>
        </a:p>
      </dsp:txBody>
      <dsp:txXfrm rot="-5400000">
        <a:off x="3896620" y="2590737"/>
        <a:ext cx="6882179" cy="834506"/>
      </dsp:txXfrm>
    </dsp:sp>
    <dsp:sp modelId="{081C43C6-A2A7-4A58-9004-A3206CF3DD1E}">
      <dsp:nvSpPr>
        <dsp:cNvPr id="0" name=""/>
        <dsp:cNvSpPr/>
      </dsp:nvSpPr>
      <dsp:spPr>
        <a:xfrm>
          <a:off x="0" y="2429993"/>
          <a:ext cx="3896619" cy="11559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</a:t>
          </a:r>
        </a:p>
      </dsp:txBody>
      <dsp:txXfrm>
        <a:off x="56431" y="2486424"/>
        <a:ext cx="3783757" cy="1043133"/>
      </dsp:txXfrm>
    </dsp:sp>
    <dsp:sp modelId="{4E5A233F-6CA1-4953-8227-2ABB66F48FF8}">
      <dsp:nvSpPr>
        <dsp:cNvPr id="0" name=""/>
        <dsp:cNvSpPr/>
      </dsp:nvSpPr>
      <dsp:spPr>
        <a:xfrm rot="5400000">
          <a:off x="6897883" y="758123"/>
          <a:ext cx="924796" cy="6927324"/>
        </a:xfrm>
        <a:prstGeom prst="round2Same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It’s not always appropriate to ask about someone’s transition</a:t>
          </a:r>
        </a:p>
      </dsp:txBody>
      <dsp:txXfrm rot="-5400000">
        <a:off x="3896620" y="3804532"/>
        <a:ext cx="6882179" cy="834506"/>
      </dsp:txXfrm>
    </dsp:sp>
    <dsp:sp modelId="{08F4A70D-0437-4B35-8508-6DA9052AF2D0}">
      <dsp:nvSpPr>
        <dsp:cNvPr id="0" name=""/>
        <dsp:cNvSpPr/>
      </dsp:nvSpPr>
      <dsp:spPr>
        <a:xfrm>
          <a:off x="0" y="3643788"/>
          <a:ext cx="3896619" cy="1155995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Someone can choose to do all three types or none, it’s a personal decision</a:t>
          </a:r>
        </a:p>
      </dsp:txBody>
      <dsp:txXfrm>
        <a:off x="56431" y="3700219"/>
        <a:ext cx="3783757" cy="10431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EE1B0-599F-4FD4-B369-B6EB651CB81C}">
      <dsp:nvSpPr>
        <dsp:cNvPr id="0" name=""/>
        <dsp:cNvSpPr/>
      </dsp:nvSpPr>
      <dsp:spPr>
        <a:xfrm rot="5400000">
          <a:off x="6301351" y="-2303368"/>
          <a:ext cx="169851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Sexual Orientation: sexual attraction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Romantic Orientation: romantic (not necessarily sexual) attraction</a:t>
          </a:r>
        </a:p>
      </dsp:txBody>
      <dsp:txXfrm rot="-5400000">
        <a:off x="3785616" y="295282"/>
        <a:ext cx="6647069" cy="1532682"/>
      </dsp:txXfrm>
    </dsp:sp>
    <dsp:sp modelId="{AA3ADD35-4CA5-479F-A945-FC3F107358FF}">
      <dsp:nvSpPr>
        <dsp:cNvPr id="0" name=""/>
        <dsp:cNvSpPr/>
      </dsp:nvSpPr>
      <dsp:spPr>
        <a:xfrm>
          <a:off x="0" y="53"/>
          <a:ext cx="3785616" cy="2123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Who you’re attracted to</a:t>
          </a:r>
        </a:p>
      </dsp:txBody>
      <dsp:txXfrm>
        <a:off x="103643" y="103696"/>
        <a:ext cx="3578330" cy="1915854"/>
      </dsp:txXfrm>
    </dsp:sp>
    <dsp:sp modelId="{900F2E65-D177-4760-A295-7DE23B32D53B}">
      <dsp:nvSpPr>
        <dsp:cNvPr id="0" name=""/>
        <dsp:cNvSpPr/>
      </dsp:nvSpPr>
      <dsp:spPr>
        <a:xfrm rot="5400000">
          <a:off x="6301351" y="-74071"/>
          <a:ext cx="1698512" cy="6729984"/>
        </a:xfrm>
        <a:prstGeom prst="round2Same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Ex: A woman who is heterosexual and heteroromantic.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Ex: A man who is homosexual and biromantic </a:t>
          </a:r>
        </a:p>
      </dsp:txBody>
      <dsp:txXfrm rot="-5400000">
        <a:off x="3785616" y="2524579"/>
        <a:ext cx="6647069" cy="1532682"/>
      </dsp:txXfrm>
    </dsp:sp>
    <dsp:sp modelId="{E6ADAF3F-9387-443B-8A3F-063426E58689}">
      <dsp:nvSpPr>
        <dsp:cNvPr id="0" name=""/>
        <dsp:cNvSpPr/>
      </dsp:nvSpPr>
      <dsp:spPr>
        <a:xfrm>
          <a:off x="0" y="2229350"/>
          <a:ext cx="3785616" cy="21231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Both can be the same, and often are for a lot of people. But they can also be different</a:t>
          </a:r>
        </a:p>
      </dsp:txBody>
      <dsp:txXfrm>
        <a:off x="103643" y="2332993"/>
        <a:ext cx="3578330" cy="19158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2356-BBC6-4E3F-9ACB-924D0DC243F1}">
      <dsp:nvSpPr>
        <dsp:cNvPr id="0" name=""/>
        <dsp:cNvSpPr/>
      </dsp:nvSpPr>
      <dsp:spPr>
        <a:xfrm>
          <a:off x="51" y="50345"/>
          <a:ext cx="4913783" cy="102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 think of both like this:</a:t>
          </a:r>
        </a:p>
      </dsp:txBody>
      <dsp:txXfrm>
        <a:off x="51" y="50345"/>
        <a:ext cx="4913783" cy="1023733"/>
      </dsp:txXfrm>
    </dsp:sp>
    <dsp:sp modelId="{C04D9016-930E-4D49-854E-B0D00A0A9C3C}">
      <dsp:nvSpPr>
        <dsp:cNvPr id="0" name=""/>
        <dsp:cNvSpPr/>
      </dsp:nvSpPr>
      <dsp:spPr>
        <a:xfrm>
          <a:off x="51" y="1074078"/>
          <a:ext cx="4913783" cy="3228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Romantic orientation: who I want to go on a date with, get to know, have similar values, etc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Sexual orientation: who I would want to hook up with, and not necessarily date</a:t>
          </a:r>
        </a:p>
      </dsp:txBody>
      <dsp:txXfrm>
        <a:off x="51" y="1074078"/>
        <a:ext cx="4913783" cy="3228120"/>
      </dsp:txXfrm>
    </dsp:sp>
    <dsp:sp modelId="{8CEE58C9-5867-4BB8-932F-9A9A272ED416}">
      <dsp:nvSpPr>
        <dsp:cNvPr id="0" name=""/>
        <dsp:cNvSpPr/>
      </dsp:nvSpPr>
      <dsp:spPr>
        <a:xfrm>
          <a:off x="5601764" y="50345"/>
          <a:ext cx="4913783" cy="1023733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Example: </a:t>
          </a:r>
          <a:r>
            <a:rPr lang="en-US" sz="2800" kern="1200" err="1"/>
            <a:t>MSM</a:t>
          </a:r>
          <a:r>
            <a:rPr lang="en-US" sz="2800" kern="1200"/>
            <a:t> (men who have sex with men) </a:t>
          </a:r>
        </a:p>
      </dsp:txBody>
      <dsp:txXfrm>
        <a:off x="5601764" y="50345"/>
        <a:ext cx="4913783" cy="1023733"/>
      </dsp:txXfrm>
    </dsp:sp>
    <dsp:sp modelId="{D3D0A667-56FD-4CE8-8A22-7E809BE322D9}">
      <dsp:nvSpPr>
        <dsp:cNvPr id="0" name=""/>
        <dsp:cNvSpPr/>
      </dsp:nvSpPr>
      <dsp:spPr>
        <a:xfrm>
          <a:off x="5601764" y="1074078"/>
          <a:ext cx="4913783" cy="322812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err="1"/>
            <a:t>MSM</a:t>
          </a:r>
          <a:r>
            <a:rPr lang="en-US" sz="2800" kern="1200"/>
            <a:t> are men who don’t identify with “gay” or “homosexual”. This </a:t>
          </a:r>
          <a:r>
            <a:rPr lang="en-US" sz="2800" i="1" kern="1200"/>
            <a:t>could</a:t>
          </a:r>
          <a:r>
            <a:rPr lang="en-US" sz="2800" kern="1200"/>
            <a:t> be men who are sexually attracted to men but not romantically </a:t>
          </a:r>
        </a:p>
      </dsp:txBody>
      <dsp:txXfrm>
        <a:off x="5601764" y="1074078"/>
        <a:ext cx="4913783" cy="3228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65550-DE90-4A5F-BB93-E7370DE05FB4}">
      <dsp:nvSpPr>
        <dsp:cNvPr id="0" name=""/>
        <dsp:cNvSpPr/>
      </dsp:nvSpPr>
      <dsp:spPr>
        <a:xfrm>
          <a:off x="2409743" y="50152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7E4BB-B030-47BA-8F56-7558BCA7C7A0}">
      <dsp:nvSpPr>
        <dsp:cNvPr id="0" name=""/>
        <dsp:cNvSpPr/>
      </dsp:nvSpPr>
      <dsp:spPr>
        <a:xfrm>
          <a:off x="1005743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School Officials and peers</a:t>
          </a:r>
        </a:p>
      </dsp:txBody>
      <dsp:txXfrm>
        <a:off x="1005743" y="2157505"/>
        <a:ext cx="4320000" cy="648000"/>
      </dsp:txXfrm>
    </dsp:sp>
    <dsp:sp modelId="{3EEC8C4A-7BBF-48DE-9588-A1AA4E3BDE61}">
      <dsp:nvSpPr>
        <dsp:cNvPr id="0" name=""/>
        <dsp:cNvSpPr/>
      </dsp:nvSpPr>
      <dsp:spPr>
        <a:xfrm>
          <a:off x="1005743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3"/>
            </a:rPr>
            <a:t>Police violence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4"/>
            </a:rPr>
            <a:t>Bias from teachers, staff, and peers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005743" y="2872471"/>
        <a:ext cx="4320000" cy="977336"/>
      </dsp:txXfrm>
    </dsp:sp>
    <dsp:sp modelId="{8DE44F97-B590-4F9E-B820-0C8E2E6E32DD}">
      <dsp:nvSpPr>
        <dsp:cNvPr id="0" name=""/>
        <dsp:cNvSpPr/>
      </dsp:nvSpPr>
      <dsp:spPr>
        <a:xfrm>
          <a:off x="7485743" y="501529"/>
          <a:ext cx="1512000" cy="1512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4B1B9-E414-433C-8D62-169E97C9145A}">
      <dsp:nvSpPr>
        <dsp:cNvPr id="0" name=""/>
        <dsp:cNvSpPr/>
      </dsp:nvSpPr>
      <dsp:spPr>
        <a:xfrm>
          <a:off x="6081743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Exclusion Consequences</a:t>
          </a:r>
        </a:p>
      </dsp:txBody>
      <dsp:txXfrm>
        <a:off x="6081743" y="2157505"/>
        <a:ext cx="4320000" cy="648000"/>
      </dsp:txXfrm>
    </dsp:sp>
    <dsp:sp modelId="{1705C063-3D52-46D5-BF4E-DEA589EFCA90}">
      <dsp:nvSpPr>
        <dsp:cNvPr id="0" name=""/>
        <dsp:cNvSpPr/>
      </dsp:nvSpPr>
      <dsp:spPr>
        <a:xfrm>
          <a:off x="6081743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7"/>
            </a:rPr>
            <a:t>Family exclusion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Peer exclusion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8"/>
            </a:rPr>
            <a:t>Compounding  factors (race, ability, class, etc.)</a:t>
          </a:r>
          <a:endParaRPr lang="en-US" sz="1700" kern="1200"/>
        </a:p>
      </dsp:txBody>
      <dsp:txXfrm>
        <a:off x="6081743" y="2872471"/>
        <a:ext cx="4320000" cy="9773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C5F96-41CD-4A48-B686-3DFE9DA62D9F}">
      <dsp:nvSpPr>
        <dsp:cNvPr id="0" name=""/>
        <dsp:cNvSpPr/>
      </dsp:nvSpPr>
      <dsp:spPr>
        <a:xfrm>
          <a:off x="0" y="328823"/>
          <a:ext cx="1051560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Most of the world has been colonized by Europeans</a:t>
          </a:r>
        </a:p>
      </dsp:txBody>
      <dsp:txXfrm>
        <a:off x="30442" y="359265"/>
        <a:ext cx="10454716" cy="562726"/>
      </dsp:txXfrm>
    </dsp:sp>
    <dsp:sp modelId="{9BD55C39-D985-433C-85F4-D6B960A51615}">
      <dsp:nvSpPr>
        <dsp:cNvPr id="0" name=""/>
        <dsp:cNvSpPr/>
      </dsp:nvSpPr>
      <dsp:spPr>
        <a:xfrm>
          <a:off x="0" y="1027314"/>
          <a:ext cx="10515600" cy="62361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When the colonists “discovered” new land they brought their ideology too</a:t>
          </a:r>
        </a:p>
      </dsp:txBody>
      <dsp:txXfrm>
        <a:off x="30442" y="1057756"/>
        <a:ext cx="10454716" cy="562726"/>
      </dsp:txXfrm>
    </dsp:sp>
    <dsp:sp modelId="{C4271428-3433-46BD-8CA1-853370ADE4E2}">
      <dsp:nvSpPr>
        <dsp:cNvPr id="0" name=""/>
        <dsp:cNvSpPr/>
      </dsp:nvSpPr>
      <dsp:spPr>
        <a:xfrm>
          <a:off x="0" y="1650924"/>
          <a:ext cx="10515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Christianity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Heterosexual and procreative sex only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Binary gender option</a:t>
          </a:r>
        </a:p>
      </dsp:txBody>
      <dsp:txXfrm>
        <a:off x="0" y="1650924"/>
        <a:ext cx="10515600" cy="1049490"/>
      </dsp:txXfrm>
    </dsp:sp>
    <dsp:sp modelId="{E3578971-5425-4A96-A4DF-6AEE3B1396C5}">
      <dsp:nvSpPr>
        <dsp:cNvPr id="0" name=""/>
        <dsp:cNvSpPr/>
      </dsp:nvSpPr>
      <dsp:spPr>
        <a:xfrm>
          <a:off x="0" y="2700414"/>
          <a:ext cx="10515600" cy="62361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This became and still is the dominant gender and sexuality ideology </a:t>
          </a:r>
        </a:p>
      </dsp:txBody>
      <dsp:txXfrm>
        <a:off x="30442" y="2730856"/>
        <a:ext cx="10454716" cy="562726"/>
      </dsp:txXfrm>
    </dsp:sp>
    <dsp:sp modelId="{FE670430-6401-4669-B57B-19B832DE4E5C}">
      <dsp:nvSpPr>
        <dsp:cNvPr id="0" name=""/>
        <dsp:cNvSpPr/>
      </dsp:nvSpPr>
      <dsp:spPr>
        <a:xfrm>
          <a:off x="0" y="3398904"/>
          <a:ext cx="10515600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There is more than one way to construct a culture </a:t>
          </a:r>
        </a:p>
      </dsp:txBody>
      <dsp:txXfrm>
        <a:off x="30442" y="3429346"/>
        <a:ext cx="10454716" cy="5627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56124-BF01-4412-A943-E52095239D9B}">
      <dsp:nvSpPr>
        <dsp:cNvPr id="0" name=""/>
        <dsp:cNvSpPr/>
      </dsp:nvSpPr>
      <dsp:spPr>
        <a:xfrm>
          <a:off x="51" y="414704"/>
          <a:ext cx="4913783" cy="19655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colonizers saw people who were not male or female, people acting outside of their assumed gender, and people in same-sex relationships, they were intentionally persecuted and often murdered </a:t>
          </a:r>
        </a:p>
      </dsp:txBody>
      <dsp:txXfrm>
        <a:off x="51" y="414704"/>
        <a:ext cx="4913783" cy="1965513"/>
      </dsp:txXfrm>
    </dsp:sp>
    <dsp:sp modelId="{43AD6294-73AA-4D7F-A10B-F68708AD4746}">
      <dsp:nvSpPr>
        <dsp:cNvPr id="0" name=""/>
        <dsp:cNvSpPr/>
      </dsp:nvSpPr>
      <dsp:spPr>
        <a:xfrm>
          <a:off x="51" y="2380218"/>
          <a:ext cx="4913783" cy="15564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Positions of power or importance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Connection to religion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Goes against their religion (namely Christianity) </a:t>
          </a:r>
        </a:p>
      </dsp:txBody>
      <dsp:txXfrm>
        <a:off x="51" y="2380218"/>
        <a:ext cx="4913783" cy="1556415"/>
      </dsp:txXfrm>
    </dsp:sp>
    <dsp:sp modelId="{64630D52-3966-411B-BA50-927508A12824}">
      <dsp:nvSpPr>
        <dsp:cNvPr id="0" name=""/>
        <dsp:cNvSpPr/>
      </dsp:nvSpPr>
      <dsp:spPr>
        <a:xfrm>
          <a:off x="5601764" y="414704"/>
          <a:ext cx="4913783" cy="196551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know this because it has been documented via journals / diary entries </a:t>
          </a:r>
        </a:p>
      </dsp:txBody>
      <dsp:txXfrm>
        <a:off x="5601764" y="414704"/>
        <a:ext cx="4913783" cy="1965513"/>
      </dsp:txXfrm>
    </dsp:sp>
    <dsp:sp modelId="{7458FE3E-6FAC-47AA-B39C-92A5B2D9D1DB}">
      <dsp:nvSpPr>
        <dsp:cNvPr id="0" name=""/>
        <dsp:cNvSpPr/>
      </dsp:nvSpPr>
      <dsp:spPr>
        <a:xfrm>
          <a:off x="5601764" y="2380218"/>
          <a:ext cx="4913783" cy="155641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1"/>
            </a:rPr>
            <a:t>Disturbing accounts </a:t>
          </a:r>
          <a:endParaRPr lang="en-US" sz="2100" kern="1200"/>
        </a:p>
      </dsp:txBody>
      <dsp:txXfrm>
        <a:off x="5601764" y="2380218"/>
        <a:ext cx="4913783" cy="15564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37C7-8864-4D66-A2D0-198E682EF08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Filling out forms ​</a:t>
          </a:r>
        </a:p>
      </dsp:txBody>
      <dsp:txXfrm>
        <a:off x="3080" y="587032"/>
        <a:ext cx="2444055" cy="1466433"/>
      </dsp:txXfrm>
    </dsp:sp>
    <dsp:sp modelId="{70AAB2F7-597B-42A4-95B0-00CA48F0793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Graduation</a:t>
          </a:r>
          <a:endParaRPr lang="en-US" sz="2300" kern="1200"/>
        </a:p>
      </dsp:txBody>
      <dsp:txXfrm>
        <a:off x="2691541" y="587032"/>
        <a:ext cx="2444055" cy="1466433"/>
      </dsp:txXfrm>
    </dsp:sp>
    <dsp:sp modelId="{5C8E155D-507F-40B8-AB6E-808497104C6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Bullying policy ​</a:t>
          </a:r>
        </a:p>
      </dsp:txBody>
      <dsp:txXfrm>
        <a:off x="5380002" y="587032"/>
        <a:ext cx="2444055" cy="1466433"/>
      </dsp:txXfrm>
    </dsp:sp>
    <dsp:sp modelId="{AAA854D2-8134-4E8B-B638-3D5D3664581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students learn​</a:t>
          </a:r>
        </a:p>
      </dsp:txBody>
      <dsp:txXfrm>
        <a:off x="8068463" y="587032"/>
        <a:ext cx="2444055" cy="1466433"/>
      </dsp:txXfrm>
    </dsp:sp>
    <dsp:sp modelId="{B40DA993-DE22-457E-B3CA-C1F5641B6783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clubs are allowed and who gets access to those spaces​</a:t>
          </a:r>
        </a:p>
      </dsp:txBody>
      <dsp:txXfrm>
        <a:off x="1347311" y="2297871"/>
        <a:ext cx="2444055" cy="1466433"/>
      </dsp:txXfrm>
    </dsp:sp>
    <dsp:sp modelId="{B2AEC76B-1732-435C-B892-C5CD0047785F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Title IX </a:t>
          </a:r>
          <a:endParaRPr lang="en-US" sz="2300" kern="1200"/>
        </a:p>
      </dsp:txBody>
      <dsp:txXfrm>
        <a:off x="4035772" y="2297871"/>
        <a:ext cx="2444055" cy="1466433"/>
      </dsp:txXfrm>
    </dsp:sp>
    <dsp:sp modelId="{6990822A-33E6-4FD2-96A3-8887AEBB5246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Restrooms and lockers​</a:t>
          </a:r>
        </a:p>
      </dsp:txBody>
      <dsp:txXfrm>
        <a:off x="672423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A634A-E270-4157-8660-040BA083C1A3}">
      <dsp:nvSpPr>
        <dsp:cNvPr id="0" name=""/>
        <dsp:cNvSpPr/>
      </dsp:nvSpPr>
      <dsp:spPr>
        <a:xfrm>
          <a:off x="0" y="48672"/>
          <a:ext cx="10515600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Intersex is the category a person can fall into when their biological characteristics aren’t typically female or male</a:t>
          </a:r>
        </a:p>
      </dsp:txBody>
      <dsp:txXfrm>
        <a:off x="46606" y="95278"/>
        <a:ext cx="10422388" cy="861507"/>
      </dsp:txXfrm>
    </dsp:sp>
    <dsp:sp modelId="{1C41073D-769E-4698-9BBB-31CB0CD90697}">
      <dsp:nvSpPr>
        <dsp:cNvPr id="0" name=""/>
        <dsp:cNvSpPr/>
      </dsp:nvSpPr>
      <dsp:spPr>
        <a:xfrm>
          <a:off x="0" y="1003392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1%- 1.7% of population is intersex </a:t>
          </a:r>
        </a:p>
      </dsp:txBody>
      <dsp:txXfrm>
        <a:off x="0" y="1003392"/>
        <a:ext cx="10515600" cy="397440"/>
      </dsp:txXfrm>
    </dsp:sp>
    <dsp:sp modelId="{D07B777D-2D99-4E3C-9C14-211B10891F27}">
      <dsp:nvSpPr>
        <dsp:cNvPr id="0" name=""/>
        <dsp:cNvSpPr/>
      </dsp:nvSpPr>
      <dsp:spPr>
        <a:xfrm>
          <a:off x="0" y="1400832"/>
          <a:ext cx="10515600" cy="954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Over 70 known variations </a:t>
          </a:r>
        </a:p>
      </dsp:txBody>
      <dsp:txXfrm>
        <a:off x="46606" y="1447438"/>
        <a:ext cx="10422388" cy="861507"/>
      </dsp:txXfrm>
    </dsp:sp>
    <dsp:sp modelId="{82710934-F96A-4FB7-B8C2-7A3FE49C274B}">
      <dsp:nvSpPr>
        <dsp:cNvPr id="0" name=""/>
        <dsp:cNvSpPr/>
      </dsp:nvSpPr>
      <dsp:spPr>
        <a:xfrm>
          <a:off x="0" y="2355551"/>
          <a:ext cx="10515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Some are apparent at birth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Some show up as people develop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Some people live their whole life not knowing they’re intersex </a:t>
          </a:r>
        </a:p>
      </dsp:txBody>
      <dsp:txXfrm>
        <a:off x="0" y="2355551"/>
        <a:ext cx="10515600" cy="993600"/>
      </dsp:txXfrm>
    </dsp:sp>
    <dsp:sp modelId="{DDCC8212-E531-4A5C-9D1D-49CF3B3AC096}">
      <dsp:nvSpPr>
        <dsp:cNvPr id="0" name=""/>
        <dsp:cNvSpPr/>
      </dsp:nvSpPr>
      <dsp:spPr>
        <a:xfrm>
          <a:off x="0" y="3349152"/>
          <a:ext cx="10515600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linkClick xmlns:r="http://schemas.openxmlformats.org/officeDocument/2006/relationships" r:id="rId1"/>
            </a:rPr>
            <a:t>InterACT: Advocates for Intersex Youth</a:t>
          </a:r>
          <a:endParaRPr lang="en-US" sz="2400" kern="1200"/>
        </a:p>
      </dsp:txBody>
      <dsp:txXfrm>
        <a:off x="46606" y="3395758"/>
        <a:ext cx="10422388" cy="86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0F466-2F73-48F8-B995-F6E2942BF6F9}">
      <dsp:nvSpPr>
        <dsp:cNvPr id="0" name=""/>
        <dsp:cNvSpPr/>
      </dsp:nvSpPr>
      <dsp:spPr>
        <a:xfrm>
          <a:off x="0" y="49571"/>
          <a:ext cx="10515600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Not all intersex people are LGBTQ+ but a lot do identify as LGBTQ+</a:t>
          </a:r>
        </a:p>
      </dsp:txBody>
      <dsp:txXfrm>
        <a:off x="66025" y="115596"/>
        <a:ext cx="10383550" cy="1220470"/>
      </dsp:txXfrm>
    </dsp:sp>
    <dsp:sp modelId="{F9270E5C-1BC2-47D3-9B10-6EE2AB8D58AF}">
      <dsp:nvSpPr>
        <dsp:cNvPr id="0" name=""/>
        <dsp:cNvSpPr/>
      </dsp:nvSpPr>
      <dsp:spPr>
        <a:xfrm>
          <a:off x="0" y="1500011"/>
          <a:ext cx="10515600" cy="1352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Sex is a spectrum</a:t>
          </a:r>
        </a:p>
      </dsp:txBody>
      <dsp:txXfrm>
        <a:off x="66025" y="1566036"/>
        <a:ext cx="10383550" cy="1220470"/>
      </dsp:txXfrm>
    </dsp:sp>
    <dsp:sp modelId="{CEA07339-5B64-4E8F-B93D-D10A9562DEAB}">
      <dsp:nvSpPr>
        <dsp:cNvPr id="0" name=""/>
        <dsp:cNvSpPr/>
      </dsp:nvSpPr>
      <dsp:spPr>
        <a:xfrm>
          <a:off x="0" y="2950451"/>
          <a:ext cx="10515600" cy="1352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Sex naturally falls on a spectrum, humans created the boxes</a:t>
          </a:r>
        </a:p>
      </dsp:txBody>
      <dsp:txXfrm>
        <a:off x="66025" y="3016476"/>
        <a:ext cx="10383550" cy="1220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15BB-0DBF-4B95-A49D-D834F8DEDE73}">
      <dsp:nvSpPr>
        <dsp:cNvPr id="0" name=""/>
        <dsp:cNvSpPr/>
      </dsp:nvSpPr>
      <dsp:spPr>
        <a:xfrm>
          <a:off x="0" y="33259"/>
          <a:ext cx="10515600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Calibri Light" panose="020F0302020204030204"/>
            </a:rPr>
            <a:t>Separate from Sex</a:t>
          </a:r>
        </a:p>
      </dsp:txBody>
      <dsp:txXfrm>
        <a:off x="50347" y="83606"/>
        <a:ext cx="10414906" cy="930660"/>
      </dsp:txXfrm>
    </dsp:sp>
    <dsp:sp modelId="{A3C58FF5-6B6A-4E11-B940-9337C8873DB9}">
      <dsp:nvSpPr>
        <dsp:cNvPr id="0" name=""/>
        <dsp:cNvSpPr/>
      </dsp:nvSpPr>
      <dsp:spPr>
        <a:xfrm>
          <a:off x="0" y="1064614"/>
          <a:ext cx="10515600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4610" rIns="305816" bIns="54610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American culture often conflates sex and gender, but they are different</a:t>
          </a:r>
          <a:r>
            <a:rPr lang="en-US" sz="3400" kern="1200">
              <a:latin typeface="Calibri Light" panose="020F0302020204030204"/>
            </a:rPr>
            <a:t> </a:t>
          </a:r>
          <a:endParaRPr lang="en-US" sz="3400" kern="1200"/>
        </a:p>
      </dsp:txBody>
      <dsp:txXfrm>
        <a:off x="0" y="1064614"/>
        <a:ext cx="10515600" cy="1068120"/>
      </dsp:txXfrm>
    </dsp:sp>
    <dsp:sp modelId="{D07B777D-2D99-4E3C-9C14-211B10891F27}">
      <dsp:nvSpPr>
        <dsp:cNvPr id="0" name=""/>
        <dsp:cNvSpPr/>
      </dsp:nvSpPr>
      <dsp:spPr>
        <a:xfrm>
          <a:off x="0" y="2132734"/>
          <a:ext cx="10515600" cy="10313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Calibri Light" panose="020F0302020204030204"/>
            </a:rPr>
            <a:t>A person's own internal sense of their gender</a:t>
          </a:r>
        </a:p>
      </dsp:txBody>
      <dsp:txXfrm>
        <a:off x="50347" y="2183081"/>
        <a:ext cx="10414906" cy="930660"/>
      </dsp:txXfrm>
    </dsp:sp>
    <dsp:sp modelId="{DDCC8212-E531-4A5C-9D1D-49CF3B3AC096}">
      <dsp:nvSpPr>
        <dsp:cNvPr id="0" name=""/>
        <dsp:cNvSpPr/>
      </dsp:nvSpPr>
      <dsp:spPr>
        <a:xfrm>
          <a:off x="0" y="3287929"/>
          <a:ext cx="10515600" cy="10313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Calibri Light" panose="020F0302020204030204"/>
            </a:rPr>
            <a:t>Culturally Informed</a:t>
          </a:r>
          <a:endParaRPr lang="en-US" sz="4300" kern="1200"/>
        </a:p>
      </dsp:txBody>
      <dsp:txXfrm>
        <a:off x="50347" y="3338276"/>
        <a:ext cx="10414906" cy="9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C83D-8D9E-4FFB-82B6-21ECF12EE7C1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Cis is Latin for “on the same side of”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Often shortened to “Cis”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Cisgender man = Cis man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Cisgender woman = Cis woman</a:t>
          </a:r>
        </a:p>
      </dsp:txBody>
      <dsp:txXfrm rot="-5400000">
        <a:off x="3785616" y="295201"/>
        <a:ext cx="6647092" cy="1532257"/>
      </dsp:txXfrm>
    </dsp:sp>
    <dsp:sp modelId="{A621C510-2FA8-4C41-83CD-26763C734F69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Cisgender: when someone’s gender identity matches the one assigned at birth</a:t>
          </a:r>
        </a:p>
      </dsp:txBody>
      <dsp:txXfrm>
        <a:off x="103614" y="103667"/>
        <a:ext cx="3578388" cy="1915324"/>
      </dsp:txXfrm>
    </dsp:sp>
    <dsp:sp modelId="{0E9797AA-2F49-4099-8CE3-B7902FE3726F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Trans is Latin for “across”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Usually shortened to just “Trans”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Transgender man = Transman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Transgender woman = Transwoman</a:t>
          </a:r>
        </a:p>
      </dsp:txBody>
      <dsp:txXfrm rot="-5400000">
        <a:off x="3785616" y="2523880"/>
        <a:ext cx="6647092" cy="1532257"/>
      </dsp:txXfrm>
    </dsp:sp>
    <dsp:sp modelId="{46E149F0-3E1B-4899-A95C-B59CFD25097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Transgender: when someone’s gender identity is different than the one assigned at birth</a:t>
          </a:r>
        </a:p>
      </dsp:txBody>
      <dsp:txXfrm>
        <a:off x="103614" y="2332346"/>
        <a:ext cx="3578388" cy="1915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B453-9184-45E5-97D0-EABD863FB8F9}">
      <dsp:nvSpPr>
        <dsp:cNvPr id="0" name=""/>
        <dsp:cNvSpPr/>
      </dsp:nvSpPr>
      <dsp:spPr>
        <a:xfrm>
          <a:off x="0" y="399069"/>
          <a:ext cx="10515600" cy="291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Western culture uses a binary system of gender, with only two options: an or woman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Non-binary is a gender that is neither man or woman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Umbrella term for other gender identities like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Genderqueer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Genderfluid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Androgynous </a:t>
          </a:r>
        </a:p>
      </dsp:txBody>
      <dsp:txXfrm>
        <a:off x="0" y="399069"/>
        <a:ext cx="10515600" cy="2910599"/>
      </dsp:txXfrm>
    </dsp:sp>
    <dsp:sp modelId="{185222FE-D444-4B07-88A8-F423286029DB}">
      <dsp:nvSpPr>
        <dsp:cNvPr id="0" name=""/>
        <dsp:cNvSpPr/>
      </dsp:nvSpPr>
      <dsp:spPr>
        <a:xfrm>
          <a:off x="525780" y="89109"/>
          <a:ext cx="73609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Non-binary</a:t>
          </a:r>
        </a:p>
      </dsp:txBody>
      <dsp:txXfrm>
        <a:off x="556042" y="119371"/>
        <a:ext cx="7300396" cy="559396"/>
      </dsp:txXfrm>
    </dsp:sp>
    <dsp:sp modelId="{DAF2AEAC-A5E5-4394-B6E6-8BA3C25D2E7B}">
      <dsp:nvSpPr>
        <dsp:cNvPr id="0" name=""/>
        <dsp:cNvSpPr/>
      </dsp:nvSpPr>
      <dsp:spPr>
        <a:xfrm>
          <a:off x="0" y="3733029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1A60-5D34-4A72-B2D0-675708942CD0}">
      <dsp:nvSpPr>
        <dsp:cNvPr id="0" name=""/>
        <dsp:cNvSpPr/>
      </dsp:nvSpPr>
      <dsp:spPr>
        <a:xfrm>
          <a:off x="525780" y="3423069"/>
          <a:ext cx="7360920" cy="619920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hlinkClick xmlns:r="http://schemas.openxmlformats.org/officeDocument/2006/relationships" r:id="rId1"/>
            </a:rPr>
            <a:t>PFLAG Glossary</a:t>
          </a:r>
          <a:endParaRPr lang="en-US" sz="2100" kern="1200"/>
        </a:p>
      </dsp:txBody>
      <dsp:txXfrm>
        <a:off x="556042" y="3453331"/>
        <a:ext cx="7300396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26B64-A75D-49E2-97FE-E9847D0A9CB6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Physical expression of gender. This can be through hairstyle, clothing, mannerisms, etc.</a:t>
          </a:r>
        </a:p>
      </dsp:txBody>
      <dsp:txXfrm>
        <a:off x="66025" y="114994"/>
        <a:ext cx="10383550" cy="1220470"/>
      </dsp:txXfrm>
    </dsp:sp>
    <dsp:sp modelId="{BF030DFD-9CFB-421F-80FE-949E284776F4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Cultural ideas of masculinity, femininity, and androgyny</a:t>
          </a:r>
        </a:p>
      </dsp:txBody>
      <dsp:txXfrm>
        <a:off x="66025" y="1565434"/>
        <a:ext cx="10383550" cy="1220470"/>
      </dsp:txXfrm>
    </dsp:sp>
    <dsp:sp modelId="{328BB74F-8042-4DB4-8F75-E4A1869E3C00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Gender Expression doesn’t equal someone’s gender identity </a:t>
          </a:r>
        </a:p>
      </dsp:txBody>
      <dsp:txXfrm>
        <a:off x="66025" y="3015873"/>
        <a:ext cx="10383550" cy="1220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B0-3E91-4498-9700-3FE841A6E801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Women wearing pants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Men wearing heels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Colors </a:t>
          </a:r>
        </a:p>
      </dsp:txBody>
      <dsp:txXfrm rot="-5400000">
        <a:off x="3785616" y="295201"/>
        <a:ext cx="6647092" cy="1532257"/>
      </dsp:txXfrm>
    </dsp:sp>
    <dsp:sp modelId="{443A2745-DDF7-4BAE-948B-165E8DDAE833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Our ideas of what’s considered appropriate for each gender has changed over time</a:t>
          </a:r>
        </a:p>
      </dsp:txBody>
      <dsp:txXfrm>
        <a:off x="103614" y="103667"/>
        <a:ext cx="3578388" cy="1915324"/>
      </dsp:txXfrm>
    </dsp:sp>
    <dsp:sp modelId="{EAA8B5A8-79FE-4E34-82BE-19029D6B9CC0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Do you remember a time you were praised and/or punished for going against the expected? </a:t>
          </a:r>
        </a:p>
      </dsp:txBody>
      <dsp:txXfrm rot="-5400000">
        <a:off x="3785616" y="2523880"/>
        <a:ext cx="6647092" cy="1532257"/>
      </dsp:txXfrm>
    </dsp:sp>
    <dsp:sp modelId="{570FF316-1ED5-4896-9B7D-31414E1D4F9B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Everyone has done something that is not expected for their gender</a:t>
          </a:r>
        </a:p>
      </dsp:txBody>
      <dsp:txXfrm>
        <a:off x="103614" y="2332346"/>
        <a:ext cx="3578388" cy="19153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EE04-3E97-4112-B964-258A07BC2026}">
      <dsp:nvSpPr>
        <dsp:cNvPr id="0" name=""/>
        <dsp:cNvSpPr/>
      </dsp:nvSpPr>
      <dsp:spPr>
        <a:xfrm>
          <a:off x="0" y="91089"/>
          <a:ext cx="10515600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person’s pronouns are what we use to refer to a person</a:t>
          </a:r>
        </a:p>
      </dsp:txBody>
      <dsp:txXfrm>
        <a:off x="71850" y="162939"/>
        <a:ext cx="10371900" cy="1328160"/>
      </dsp:txXfrm>
    </dsp:sp>
    <dsp:sp modelId="{581CBA29-4317-4C75-8368-C2E4A07D447C}">
      <dsp:nvSpPr>
        <dsp:cNvPr id="0" name=""/>
        <dsp:cNvSpPr/>
      </dsp:nvSpPr>
      <dsp:spPr>
        <a:xfrm>
          <a:off x="0" y="1562949"/>
          <a:ext cx="10515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Calibri Light" panose="020F0302020204030204"/>
            </a:rPr>
            <a:t>Ex: He/Him/His, She/Her/Hers, They/Them/Theirs</a:t>
          </a:r>
          <a:endParaRPr lang="en-US" sz="2900" kern="1200"/>
        </a:p>
      </dsp:txBody>
      <dsp:txXfrm>
        <a:off x="0" y="1562949"/>
        <a:ext cx="10515600" cy="612720"/>
      </dsp:txXfrm>
    </dsp:sp>
    <dsp:sp modelId="{3CBD1E46-9930-45C6-9799-4B0C9ACF17B4}">
      <dsp:nvSpPr>
        <dsp:cNvPr id="0" name=""/>
        <dsp:cNvSpPr/>
      </dsp:nvSpPr>
      <dsp:spPr>
        <a:xfrm>
          <a:off x="0" y="2175669"/>
          <a:ext cx="10515600" cy="14718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Calibri Light" panose="020F0302020204030204"/>
            </a:rPr>
            <a:t>Pronouns are not indicative of someone's gender identity </a:t>
          </a:r>
          <a:endParaRPr lang="en-US" sz="3700" kern="1200"/>
        </a:p>
      </dsp:txBody>
      <dsp:txXfrm>
        <a:off x="71850" y="2247519"/>
        <a:ext cx="10371900" cy="1328160"/>
      </dsp:txXfrm>
    </dsp:sp>
    <dsp:sp modelId="{B269BF85-6560-47BC-A037-79C705E12887}">
      <dsp:nvSpPr>
        <dsp:cNvPr id="0" name=""/>
        <dsp:cNvSpPr/>
      </dsp:nvSpPr>
      <dsp:spPr>
        <a:xfrm>
          <a:off x="0" y="3647529"/>
          <a:ext cx="10515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>
              <a:latin typeface="Calibri Light" panose="020F0302020204030204"/>
            </a:rPr>
            <a:t>Folks can use "She/Her" pronouns and not identify as cisgender</a:t>
          </a:r>
          <a:endParaRPr lang="en-US" sz="2900" kern="1200"/>
        </a:p>
      </dsp:txBody>
      <dsp:txXfrm>
        <a:off x="0" y="3647529"/>
        <a:ext cx="10515600" cy="61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06735-D754-42E3-BCDC-A8419C9191A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1CE0-74BA-494C-8CEE-DB135B0C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8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9BAA-AEDD-4B81-896F-F86129C79BBD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511F-281C-4786-8677-BA43F428A79B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E7B-43E4-4AC6-AF99-971A3DB5C230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205-1B97-4133-A41F-9DF6E77ECF28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6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6FE3-923E-4F08-AFCB-5F5DBE267936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216-79C9-4628-8953-D63E0FD9C6D2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4CE5-9B92-4D72-B8B1-5EC4106182B9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4E3B-45F9-44DE-B5BF-7FC349ACB419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5427-928F-44F2-8D54-BB2F26FF4A2C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B0CE-0A88-4B2D-92ED-B01E620C8B8F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619F-1D99-41ED-A35C-B2373AC3EDA8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8AA8-5847-495C-8627-DA9BA9617325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1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to.stanford.edu/entries/homosexuality/" TargetMode="External"/><Relationship Id="rId3" Type="http://schemas.openxmlformats.org/officeDocument/2006/relationships/hyperlink" Target="https://www.them.us/story/themstory-ancient-egypt" TargetMode="External"/><Relationship Id="rId7" Type="http://schemas.openxmlformats.org/officeDocument/2006/relationships/hyperlink" Target="https://rewire.news/article/2016/10/13/two-spirit-tradition-far-ubiquitous-among-tribes/" TargetMode="External"/><Relationship Id="rId2" Type="http://schemas.openxmlformats.org/officeDocument/2006/relationships/hyperlink" Target="https://www.pbs.org/independentlens/content/two-spirits_map-htm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hs.gov/lgbt/health/twospirit/" TargetMode="External"/><Relationship Id="rId5" Type="http://schemas.openxmlformats.org/officeDocument/2006/relationships/hyperlink" Target="https://www.tofugu.com/japan/gay-samurai/" TargetMode="External"/><Relationship Id="rId4" Type="http://schemas.openxmlformats.org/officeDocument/2006/relationships/hyperlink" Target="https://www-tandfonline-com.aurarialibrary.idm.oclc.org/doi/pdf/10.1300/J236v07n01_08?needAccess=tru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.com/news/stonewall-riots-lgbtq-drag-three-article-ru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US" sz="8000"/>
              <a:t>LGBTQ+ Students in Higher Education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CE21-2C22-49B5-BF0C-60A61833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Gender Identity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CE160-D7D5-486F-B40B-5BF7AC74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BAEB48-F4C3-4D06-9F7C-2959FAB3E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2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5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08C7-AA8A-42D9-A8E1-480087E1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expression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7C0FC9-7C16-427C-B62D-292F9C652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59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F1843-6D90-4C8F-8967-9F66D6CB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4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E823-BA07-4222-B78E-738B6484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Expression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5B6394-CAAD-423C-BDCF-B91101B33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773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94DE0-8DC7-44F9-B426-1D7C5681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E253-F806-4275-86AA-86E1092C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Pronouns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357BA-87CC-498A-B2CD-0CB1FD59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0A4646-4B08-49C2-89FE-5363C883FA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98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72F39-39D8-494E-AC72-556B9DB8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3" descr="A picture containing text, scoreboard, screenshot&#10;&#10;Description automatically generated">
            <a:extLst>
              <a:ext uri="{FF2B5EF4-FFF2-40B4-BE49-F238E27FC236}">
                <a16:creationId xmlns:a16="http://schemas.microsoft.com/office/drawing/2014/main" id="{A648BBF9-1456-4CEC-A508-54444A4B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" y="134257"/>
            <a:ext cx="8546652" cy="6611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2ACF49-9599-4D90-ABB4-CDFDC3BEA02E}"/>
              </a:ext>
            </a:extLst>
          </p:cNvPr>
          <p:cNvSpPr txBox="1"/>
          <p:nvPr/>
        </p:nvSpPr>
        <p:spPr>
          <a:xfrm>
            <a:off x="9115926" y="2689058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Trans Student Educational Resources is one of many sources for useful information on pronoun use!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81D0-B7C6-4117-A20F-EDD59E9E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Transitioning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4EDD93-45A9-47AA-A6A7-71D91F891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551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524D8-CC2B-4A78-AF9B-992EC205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F7D5-4927-4F84-8F4F-7F963A62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Transitioning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87EBF2-47B7-4134-AA03-0648D1AAB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57864"/>
              </p:ext>
            </p:extLst>
          </p:nvPr>
        </p:nvGraphicFramePr>
        <p:xfrm>
          <a:off x="684028" y="1690688"/>
          <a:ext cx="10823944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36066-3465-44E0-A509-2123B849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B8F0-2024-4309-98F7-E1D22A2A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Sexual and Romantic Orientation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34901-52FC-4EDC-9BDC-9A5C3A07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F086685-7BBC-4F24-AED3-28ABF8970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77377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5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A16B-F4EE-4C75-B1F4-3575FCB8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Sexual and Romantic Orientation cont.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1531-1EA2-4269-B2CF-084C6B62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238FEB-03F1-4D9B-BBB6-057F754FE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8996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80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D7D56-A572-4D98-8334-B5FAB287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Barriers in Education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0677-C35A-4353-B256-E1182094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42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BB2A42E-A726-4A60-A3D8-6B7129BA1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32498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93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3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CCB37-05E4-432F-A566-30DCB1F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Agenda </a:t>
            </a:r>
          </a:p>
        </p:txBody>
      </p:sp>
      <p:pic>
        <p:nvPicPr>
          <p:cNvPr id="21" name="Graphic 20" descr="Head with Gears">
            <a:extLst>
              <a:ext uri="{FF2B5EF4-FFF2-40B4-BE49-F238E27FC236}">
                <a16:creationId xmlns:a16="http://schemas.microsoft.com/office/drawing/2014/main" id="{29BCABB3-6986-4EAB-9466-87C57B777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899-541D-42DB-B50B-E7AB0348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r>
              <a:rPr lang="en-US"/>
              <a:t>Introductions </a:t>
            </a:r>
          </a:p>
          <a:p>
            <a:r>
              <a:rPr lang="en-US"/>
              <a:t>Basic Vocabulary </a:t>
            </a:r>
          </a:p>
          <a:p>
            <a:r>
              <a:rPr lang="en-US"/>
              <a:t>Questions </a:t>
            </a:r>
          </a:p>
          <a:p>
            <a:r>
              <a:rPr lang="en-US"/>
              <a:t>Obstacles for LGBTQ+ Students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203A4-50C3-45E4-9953-001FB460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D090D-5455-4B3E-8A7C-16F731B5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805E872-289B-4DAA-933A-0330648C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49" y="336726"/>
            <a:ext cx="11288368" cy="63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0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D11B340E-9F51-4349-8124-A4589AB32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5D4D5-8CFC-4F4C-80ED-BB33AF5A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310E5A4F-2E46-4D71-A80A-13BBA205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A5962-3139-46B6-9FF1-89D47EC2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8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B51A3BC6-E4BA-4540-95A0-9592C4DE5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3E78E-C93D-436A-A1E2-293D2FD6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B02BB4-916A-4902-8598-849220029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0839B-1DFA-4C49-BBEB-0BC937FD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48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0CC3-3400-4EB4-804F-CBDF21CB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659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 the following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A2C7-8F44-49E0-9BDE-1540239D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5643"/>
            <a:ext cx="10515600" cy="17707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are there barriers in education fo</a:t>
            </a:r>
            <a:r>
              <a:rPr lang="en-US" sz="2400"/>
              <a:t>r LGBTQ+ people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place?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39955-D2AB-43F4-BACF-2A81F219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/>
              <a:pPr defTabSz="914400"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24B5-8891-4CA6-B958-04976FC8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Unpleasant truth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CA56A1-3139-4F20-94E9-04581A381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8062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EF553-E866-4DAE-9CA5-B196436B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B022-2578-44BC-9407-13CF7203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Cultures around the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A16A-0571-4641-9F6D-9F761E23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a lot of cultures that have been documented to include LGBTQ+ people in their culture</a:t>
            </a:r>
          </a:p>
          <a:p>
            <a:pPr lvl="1"/>
            <a:r>
              <a:rPr lang="en-US">
                <a:hlinkClick r:id="rId2"/>
              </a:rPr>
              <a:t>Societies that have third gender option</a:t>
            </a:r>
            <a:endParaRPr lang="en-US"/>
          </a:p>
          <a:p>
            <a:pPr lvl="1"/>
            <a:r>
              <a:rPr lang="en-US"/>
              <a:t>Societies with documented homosexuality and gender variation</a:t>
            </a:r>
          </a:p>
          <a:p>
            <a:pPr lvl="2"/>
            <a:r>
              <a:rPr lang="en-US">
                <a:hlinkClick r:id="rId3"/>
              </a:rPr>
              <a:t>Ancient Egypt</a:t>
            </a:r>
            <a:endParaRPr lang="en-US"/>
          </a:p>
          <a:p>
            <a:pPr lvl="2"/>
            <a:r>
              <a:rPr lang="en-US">
                <a:hlinkClick r:id="rId4"/>
              </a:rPr>
              <a:t>Ancient China (journal article) </a:t>
            </a:r>
            <a:endParaRPr lang="en-US"/>
          </a:p>
          <a:p>
            <a:pPr lvl="2"/>
            <a:r>
              <a:rPr lang="en-US">
                <a:hlinkClick r:id="rId5"/>
              </a:rPr>
              <a:t>Ancient Japan</a:t>
            </a:r>
            <a:endParaRPr lang="en-US"/>
          </a:p>
          <a:p>
            <a:pPr lvl="2"/>
            <a:r>
              <a:rPr lang="en-US">
                <a:hlinkClick r:id="rId6"/>
              </a:rPr>
              <a:t>Two-spirit people in US</a:t>
            </a:r>
            <a:endParaRPr lang="en-US"/>
          </a:p>
          <a:p>
            <a:pPr lvl="3"/>
            <a:r>
              <a:rPr lang="en-US">
                <a:hlinkClick r:id="rId7"/>
              </a:rPr>
              <a:t>History of Two-spirit and problems with the term</a:t>
            </a:r>
            <a:endParaRPr lang="en-US"/>
          </a:p>
          <a:p>
            <a:pPr lvl="2"/>
            <a:r>
              <a:rPr lang="en-US">
                <a:hlinkClick r:id="rId8"/>
              </a:rPr>
              <a:t>Ancient Europe</a:t>
            </a:r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DB171-3B4E-4709-9E22-D40B7833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7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100B-94CA-41F0-8B46-F5072843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B9791F-14D7-497F-9898-6AB59A096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407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0414C-4C9F-4791-BDF3-666FE5FF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62C5-65D9-44FD-81A7-1ECE394A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time a specific ideology took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7341-42DF-493D-BE43-0DF20FEB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ideology places cisgender and heterosexual people above people who aren’t </a:t>
            </a:r>
          </a:p>
          <a:p>
            <a:r>
              <a:rPr lang="en-US"/>
              <a:t>Laws and policies</a:t>
            </a:r>
          </a:p>
          <a:p>
            <a:pPr lvl="1"/>
            <a:r>
              <a:rPr lang="en-US"/>
              <a:t>Sodomy laws</a:t>
            </a:r>
          </a:p>
          <a:p>
            <a:pPr lvl="1"/>
            <a:r>
              <a:rPr lang="en-US"/>
              <a:t>Marriage laws</a:t>
            </a:r>
          </a:p>
          <a:p>
            <a:pPr lvl="1"/>
            <a:r>
              <a:rPr lang="en-US">
                <a:hlinkClick r:id="rId2"/>
              </a:rPr>
              <a:t>“three garment rule” and “masquerade laws”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C8423-7DBD-4D0E-A6DD-502282D4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8C6BDF-DF2B-4072-810C-7F8607D9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Vocabulary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E7E204-9800-4534-94BC-709FBCCA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0665-CBD4-4C9B-BE73-6C6F584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412" y="649224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6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0ED9-191E-4EE5-BF3E-676A93F5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this shows up in schools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9B2E5A-B514-40AA-88AC-8E68D1F42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7006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5F64-42EA-4A72-8836-4B1F9563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9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7CB6A525-935F-4896-AFA1-DDA36476E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164A4-3643-4ED6-8BB6-748C31E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19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340E5C-DDAC-4BA6-AD17-0F0A7BC27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955839-2F26-48CC-9D0D-53F6C112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4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075101F-FC97-475E-9205-C9100DE62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0CC51-BF06-4F88-8A8C-895FD78B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06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F1582EF-A040-473A-98FE-CB24E2FB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E9779-6311-4126-8979-8F45CDF6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0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8F9BF3-D260-40E7-A18B-91A568E67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FE69C6-387C-4459-BAF5-671BC36A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9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C95B79B-3571-4D4E-BCDF-F9F354409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756D2-BF67-4024-B4C0-AB25002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04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9C19EDFA-74A0-4E4F-94DF-E7E01DAD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3ABA6-BB16-4F57-B061-B127BBC8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72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95C18B-B1EA-4D6C-9869-5A5D6CC0C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048C98-34B5-4B1E-9004-597640B7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2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9C9299-FEDA-4B86-AC17-BA4DF93F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5400"/>
              <a:t>Vocabulary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04C13-6325-4B93-AEF9-A9B027DF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en-US" sz="2000"/>
              <a:t>Sex </a:t>
            </a:r>
          </a:p>
          <a:p>
            <a:r>
              <a:rPr lang="en-US" sz="2000"/>
              <a:t>Gender Identity </a:t>
            </a:r>
            <a:endParaRPr lang="en-US" sz="2000">
              <a:cs typeface="Calibri"/>
            </a:endParaRPr>
          </a:p>
          <a:p>
            <a:r>
              <a:rPr lang="en-US" sz="2000"/>
              <a:t>Gender Expression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Pronouns</a:t>
            </a:r>
            <a:endParaRPr lang="en-US" sz="2000"/>
          </a:p>
          <a:p>
            <a:r>
              <a:rPr lang="en-US" sz="2000"/>
              <a:t>Transitioning 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Sexual and Romantic Orientation 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A2CE5-1C46-46C9-9799-B7C93B55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741" y="6492240"/>
            <a:ext cx="10033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E253-F806-4275-86AA-86E1092C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Sex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357BA-87CC-498A-B2CD-0CB1FD59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0A4646-4B08-49C2-89FE-5363C883F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0565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08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4FF2-D334-41DA-B775-B8B13FC5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Intersex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42C1C-31A4-4F0A-B159-D5AC875F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0D4C8F56-65DA-44C9-A452-2335B8F2B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1215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39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E634-15D7-4613-949D-E589BFF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Sex cont.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5076-3C27-4061-88CC-B9D7F2D4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7B4655-BA54-4A9E-881C-D7DA4DA3A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7476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82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4FF2-D334-41DA-B775-B8B13FC5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Gender Identity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42C1C-31A4-4F0A-B159-D5AC875F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0D4C8F56-65DA-44C9-A452-2335B8F2B5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05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419-1514-415D-A87E-30AB1114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Identity cont.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229317-0227-4401-93CA-AF722444A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6084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D7789-44D0-469B-B81E-F2048A56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LGBTQ+ Students in Higher Education </vt:lpstr>
      <vt:lpstr>Agenda </vt:lpstr>
      <vt:lpstr>Basic Vocabulary </vt:lpstr>
      <vt:lpstr>Vocabulary </vt:lpstr>
      <vt:lpstr>Sex </vt:lpstr>
      <vt:lpstr>Intersex</vt:lpstr>
      <vt:lpstr>Sex cont. </vt:lpstr>
      <vt:lpstr>Gender Identity</vt:lpstr>
      <vt:lpstr>Gender Identity cont. </vt:lpstr>
      <vt:lpstr>Gender Identity </vt:lpstr>
      <vt:lpstr>Gender expression</vt:lpstr>
      <vt:lpstr>Gender Expression </vt:lpstr>
      <vt:lpstr>Pronouns</vt:lpstr>
      <vt:lpstr>PowerPoint Presentation</vt:lpstr>
      <vt:lpstr>Transitioning </vt:lpstr>
      <vt:lpstr>Transitioning </vt:lpstr>
      <vt:lpstr>Sexual and Romantic Orientation </vt:lpstr>
      <vt:lpstr>Sexual and Romantic Orientation cont. </vt:lpstr>
      <vt:lpstr>Barriers in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following </vt:lpstr>
      <vt:lpstr>Unpleasant truth </vt:lpstr>
      <vt:lpstr>Cultures around the world </vt:lpstr>
      <vt:lpstr>Contact</vt:lpstr>
      <vt:lpstr>Over time a specific ideology took over</vt:lpstr>
      <vt:lpstr>How this shows up in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LGBTQ+ Students and Education </dc:title>
  <dc:creator>Kaiba Linthicum</dc:creator>
  <cp:revision>2</cp:revision>
  <dcterms:created xsi:type="dcterms:W3CDTF">2020-04-09T21:22:09Z</dcterms:created>
  <dcterms:modified xsi:type="dcterms:W3CDTF">2021-03-16T19:59:40Z</dcterms:modified>
</cp:coreProperties>
</file>